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Open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E135D5A-0683-4FCE-8721-C3A2AB7BC1C8}">
  <a:tblStyle styleId="{1E135D5A-0683-4FCE-8721-C3A2AB7BC1C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regular.fntdata"/><Relationship Id="rId25" Type="http://schemas.openxmlformats.org/officeDocument/2006/relationships/slide" Target="slides/slide20.xml"/><Relationship Id="rId28" Type="http://schemas.openxmlformats.org/officeDocument/2006/relationships/font" Target="fonts/OpenSans-italic.fntdata"/><Relationship Id="rId27" Type="http://schemas.openxmlformats.org/officeDocument/2006/relationships/font" Target="fonts/OpenSans-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Hi everyone. My name is Rohan Acharya and I’m here you alert you about a grim possibility.  </a:t>
            </a:r>
            <a:endParaRPr/>
          </a:p>
        </p:txBody>
      </p:sp>
      <p:sp>
        <p:nvSpPr>
          <p:cNvPr id="107" name="Google Shape;107;p1: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6d80046d58_1_14: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6d80046d58_1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 used the MNIST dataset, which is considered the standard for machine learning. It consists of handwritten numerical digits from 0-9, and the training data contained 60000 images while the testing set contained 10000 images.</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95" name="Google Shape;195;g6d80046d58_1_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6d80046d58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6d80046d58_1_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In order to preprocess my data, I performed normalization and data augmentation.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Normalization is used to change the range of pixel intensity values, which makes the CNN model that will eventually be trained insensitive to small changes in magnitude and also leads to faster convergence during training.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Data augmentation, on the other hand, is used to prevent overfitting of the CNN model, which is when the CNN memorizes the training data and is unable to generalize beyond it. It involves transformations, such as random rotations, inversions, and crops of the images. And more specific to what I am trying to do, this will help result in more diverse adversarial samples and allow us to cover more modes of the data.</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6d80046d58_1_116: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6d80046d58_1_1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 implemented the CNN using Pytorch, a Python based machine learning library and trained it using a PC with an RTX 2080TI GPU and an Intel i9 9900k cpu. The model ended up achieving an accuracy of 99.1% on the testing data, so it was pretty good. Here you can see the architecture of the CNN, which consisted of 5 convolution layers, with the first 2 followed by max-pooling layers and then 3 fully connected layers. All of these layers are used to reduce the spatial size of the convolved feature in order to reduce the amount of computational power needed. </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20" name="Google Shape;220;g6d80046d58_1_1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6d80046d58_1_454: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6d80046d58_1_45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Here is the architecture of MGAN. The image is first fed into the generator, which produces a perturbation. The perturbed image is then fed into 3 models.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It is first fed into the discriminator, which outputs the probability that the adversarial sample is real and produces the GAN loss. Then, it is fed into the target model, which produces an adversarial loss representing the adversarial sample’s ability to fool the target model. Lastly, it is fed into a mutant model, which produces a mutant loss representing the difference in the outputs of the target and mutant models.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We can then define our final objective as minimizing the sum of the adversarial, GAN, and mutant losses, where alpha and beta can be adjusted to tradeoff between quality and robustness. A high value for alpha would prioritize how realistic the image is and a high value for beta would prioritize robustness and keeping a low label change rate.</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31" name="Google Shape;231;g6d80046d58_1_45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6d80046d58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6d80046d58_1_15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In order to evaluate MGAN, I compared its results to those of AdvGAN, which is considered as state of the art when it comes to adversarial sample generation. I measured the accuracy, or misclassification rate, as well as the label change rate, which again is the percentage of adversarial samples that are classified differently by the target model after a mutation is applied, and measures how robust the adversarial samples are.</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6dcd2985c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6dcd2985c1_0_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In the results table, we can see that MGAN’s accuracy was very comparable to that of AdvGAN. AdvGAN had an accuracy of 98.96%, and MGAN’s accuracy was only worse by just a few points.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However, on the right side of the table, we can see that label change rate of MGAN’s samples was nearly indistinguishable from that of normal samples. However, the label change rate of AdvGAN’s samples was much higher and they would be easily detectable via model mutation testing.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Below we can see some samples generated by MGAN. Although there is a clear perturbation, the samples still look quite realistic yet remain successful and indetectable.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6d86d575f8_1_1: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6d86d575f8_1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So in conclusion, the hypothesis was supported. MGAN was able to produce effective and mutation-consistent adversarial samples that were undetectable by model mutation testing. It was also able to generate realistic samples with minimal perturbations that were still able to fool a state-of-the-art image recognition model.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Adversarial samples pose a real threat … from fooling autonomous cars to cause casualties to fooling medical imaging systems for insurance fraud, we need to use our imagination to anticipate what hackers may come up with so we can stay one step ahead of them.</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Does this mean that we should stop deploying AI? No! AI offers a tremendous upside potential, so we simply need to address security concerns and make sure that what we are deploying is secure. </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267" name="Google Shape;267;g6d86d575f8_1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6d80046d58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6d80046d58_1_26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So you may be wondering what researchers can do to actually patch this vulnerability...</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We believe that classifiers need to start focusing on robust features. For a classifier that aims to detect a dog, this would mean identifying features such as eyes and a snout as opposed to specific patterns in the pixel values. These non-robust features are what adversarial samples take advantage of.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If we want our models to ignore them, we must introduce priors into the training process in order to steer them towards relying on robust features. This would be analogous to modifying the training set in order to restrict it to the desired features of the robust model.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6d80046d58_1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6d80046d58_1_33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Before I take your questions, I would like to thank my science research mentor for introducing me to the field of adversarial machine learning, guiding me through the initial literature search, and providing me with crucial assistance in the brainstorming phase.</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 would also like to thank my science research teachers for providing me with unconditional support throughout the research process.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800">
              <a:latin typeface="Times New Roman"/>
              <a:ea typeface="Times New Roman"/>
              <a:cs typeface="Times New Roman"/>
              <a:sym typeface="Times New Roman"/>
            </a:endParaRPr>
          </a:p>
          <a:p>
            <a:pPr indent="0" lvl="0" marL="0" rtl="0" algn="l">
              <a:lnSpc>
                <a:spcPct val="115000"/>
              </a:lnSpc>
              <a:spcBef>
                <a:spcPts val="1600"/>
              </a:spcBef>
              <a:spcAft>
                <a:spcPts val="1600"/>
              </a:spcAft>
              <a:buNone/>
            </a:pPr>
            <a:r>
              <a:t/>
            </a:r>
            <a:endParaRPr sz="1800">
              <a:latin typeface="Times New Roman"/>
              <a:ea typeface="Times New Roman"/>
              <a:cs typeface="Times New Roman"/>
              <a:sym typeface="Times New Roman"/>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6d86d575f8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6d86d575f8_1_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Thank you for attention, and I’d love to answer any questions you may have!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[switch to next slide and stay there]</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6d80046d58_0_16: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6d80046d58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Most of you will agree when I say that AI is becoming an increasingly pervasive and disruptive force, controlling many aspects of our everyday lives, from transportation to medicine. In fact, as of November 2019, 30 U.S. states allow autonomous cars to be deployed on public roads.</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These applications have been made possible by what is known as deep learning, a class of machine learning algorithms that use multiple layers to progressively extract higher level features from raw input, making them ideal for image classification.</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But</a:t>
            </a:r>
            <a:endParaRPr/>
          </a:p>
        </p:txBody>
      </p:sp>
      <p:sp>
        <p:nvSpPr>
          <p:cNvPr id="115" name="Google Shape;115;g6d80046d58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6d86d575f8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6d86d575f8_1_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47adddd32d_0_0: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47adddd32d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What if an AI is hacked? What if an AI goes rogue?</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These are not dialogues from the next best sci-fi movie but are questions that must be addressed before deploying AI.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[Hit Enter]</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Just last year, researchers at Keen Security Lab were able to trick a Tesla Model S into swerving towards oncoming traffic by placing three stickers on the ground and confusing its Autopilot software. Imagine how easy it would be for hackers to wreak havoc! </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Today, I will describe a novel architecture that can be exploited by adversaries to hack into safety-critical image recognition systems. But before I do that, I’m going to go over some previous relevant research. </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29" name="Google Shape;129;g47adddd32d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6d80046d58_0_47: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6d80046d58_0_4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Image recognition systems aka image classification systems rely on a machine learning model known as a CNN, which stands for convolutional neural network. Their primary task is to take an input image and output a class or probability of classes that best describe the image. While this may be a trivial task for humans, it is much more difficult for computers to do this.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A CNN does this by looking at low level features such as edges and curves, and then, building up to more abstract concepts through a series of convolutional layers. Even though this is a very complex task, CNNs are extremely effective at image classification.</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a:p>
        </p:txBody>
      </p:sp>
      <p:sp>
        <p:nvSpPr>
          <p:cNvPr id="138" name="Google Shape;138;g6d80046d58_0_4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6d80046d58_1_643: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6d80046d58_1_64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While CNNs are effective under most circumstances, there are exceptions … [pause]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The field of adversarial machine learning involves fooling machine learning models, such as CNNs, using intentionally perturbed inputs also known as adversarial samples.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As you can see in the diagram, when the image of a normal stop sign is fed into a CNN, it is correctly classified. However, when you add a trained-for adversarial noise, the resulting adversarial image is then misclassified as a yield sign.</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To a human, the input image and the adversarial image may look nearly identical, but this is not the case for machine learning models. The security community recognizes that adversarial samples are a serious threat to critical image recognition systems, and much research is being done on how to effectively detect and neutralize them. </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47" name="Google Shape;147;g6d80046d58_1_64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6d80046d58_1_141: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6d80046d58_1_14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A recent approach suggests the use of mutant models to detect adversarial samples at runtime. This approach takes advantage of the fact that adversarial samples are created with the intent of fooling a particular target model and are therefore, sensitive to small changes in the target model’s parameters. These mutant models are created by applying a variety of mutation operators to the original model, as shown in the table below.</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In order to measure the sensitivity of inputs to these mutations, we can calculate the label change rate. The label change rate, or LCR, is simply the percentage of samples that are classified differently by the target model after a mutation is applied.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The label change rate of adversarial samples has been shown to be significantly larger than that of normal samples, and therefore, a simple hypothesis test using a threshold label change rate would allow us to flag an input as an adversarial sample or as safe.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This diagram illustrates the model mutation testing effect. As we randomly mutate the model and perturb the decision boundary, adversarial samples are more likely to cross the mutated decision boundaries, and would therefore have a higher label change rate. </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56" name="Google Shape;156;g6d80046d58_1_14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6d80046d58_0_75: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6d80046d58_0_7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So while CNN’s are used for image classification, Generative Adversarial networks, or GANs, are used for image generation. GANs have a two-party architecture, with a generator and a discriminator. The generator takes in random noise and attempts to map it to the data distribution from the training set. In other words, it attempts to generate images that are similar to the training images. The discriminator then outputs the probability that the generated image comes from the training data and not from the generator, or in other words, the chance that it is real. The GAN trains using a min-max objective where the discriminator aims to maximize the probability that it identifies labels correctly and the generator is able to fool the discriminator. This should result in a confused discriminator and a generator that can generate realistic images.</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66" name="Google Shape;166;g6d80046d58_0_7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6dcbd77da3_0_0: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dcbd77da3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As I mentioned before, state-of-the-art defense mechanisms are able to detect adversarial samples by taking advantage of their sensitivity to random mutations imposed on the target CNN model.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However, there remains a gap.</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Current adversarial sample generation methods yield samples that are easily detected, giving us a false sense of security.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In my research, I propose a novel framework called a Mutation Generative Adversarial Network, or MGAN, which makes it possible to generate more robust adversarial samples that are undetectable by model mutation testing.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The goal of my research was to alert security researchers of this vulnerability, so they can patch CNN’s and make them secure. </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75" name="Google Shape;175;g6dcbd77da3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6d80046d58_1_1:notes"/>
          <p:cNvSpPr/>
          <p:nvPr>
            <p:ph idx="2" type="sldImg"/>
          </p:nvPr>
        </p:nvSpPr>
        <p:spPr>
          <a:xfrm>
            <a:off x="685543" y="1143000"/>
            <a:ext cx="5487000" cy="30861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6d80046d58_1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400">
                <a:latin typeface="Times New Roman"/>
                <a:ea typeface="Times New Roman"/>
                <a:cs typeface="Times New Roman"/>
                <a:sym typeface="Times New Roman"/>
              </a:rPr>
              <a:t>My hypothesis was that by wiring mutants as a third component in the original two-party architecture of GANs, we can guide the generation of mutation-consistent yet accurate adversarial samples. And what I mean by mutation consistent, is that they will not be sensitive to random mutations imposed on the target model. In a few slides, I will explain how we can achieve this.</a:t>
            </a:r>
            <a:endParaRPr sz="14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4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85" name="Google Shape;185;g6d80046d58_1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8" name="Shape 18"/>
        <p:cNvGrpSpPr/>
        <p:nvPr/>
      </p:nvGrpSpPr>
      <p:grpSpPr>
        <a:xfrm>
          <a:off x="0" y="0"/>
          <a:ext cx="0" cy="0"/>
          <a:chOff x="0" y="0"/>
          <a:chExt cx="0" cy="0"/>
        </a:xfrm>
      </p:grpSpPr>
      <p:sp>
        <p:nvSpPr>
          <p:cNvPr id="19" name="Google Shape;19;p2"/>
          <p:cNvSpPr/>
          <p:nvPr/>
        </p:nvSpPr>
        <p:spPr>
          <a:xfrm>
            <a:off x="2383" y="4800600"/>
            <a:ext cx="9141600" cy="342900"/>
          </a:xfrm>
          <a:prstGeom prst="rect">
            <a:avLst/>
          </a:prstGeom>
          <a:solidFill>
            <a:schemeClr val="accent2"/>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20" name="Google Shape;20;p2"/>
          <p:cNvSpPr/>
          <p:nvPr/>
        </p:nvSpPr>
        <p:spPr>
          <a:xfrm>
            <a:off x="13" y="4750737"/>
            <a:ext cx="9141600" cy="48000"/>
          </a:xfrm>
          <a:prstGeom prst="rect">
            <a:avLst/>
          </a:prstGeom>
          <a:solidFill>
            <a:schemeClr val="accent1"/>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21" name="Google Shape;21;p2"/>
          <p:cNvSpPr txBox="1"/>
          <p:nvPr>
            <p:ph type="ctrTitle"/>
          </p:nvPr>
        </p:nvSpPr>
        <p:spPr>
          <a:xfrm>
            <a:off x="822960" y="569214"/>
            <a:ext cx="7543800" cy="2674500"/>
          </a:xfrm>
          <a:prstGeom prst="rect">
            <a:avLst/>
          </a:prstGeom>
          <a:noFill/>
          <a:ln>
            <a:noFill/>
          </a:ln>
        </p:spPr>
        <p:txBody>
          <a:bodyPr anchorCtr="0" anchor="b" bIns="37775" lIns="75575" spcFirstLastPara="1" rIns="75575" wrap="square" tIns="37775">
            <a:noAutofit/>
          </a:bodyPr>
          <a:lstStyle>
            <a:lvl1pPr lvl="0" algn="l">
              <a:lnSpc>
                <a:spcPct val="85000"/>
              </a:lnSpc>
              <a:spcBef>
                <a:spcPts val="0"/>
              </a:spcBef>
              <a:spcAft>
                <a:spcPts val="0"/>
              </a:spcAft>
              <a:buClr>
                <a:srgbClr val="262626"/>
              </a:buClr>
              <a:buSzPts val="7300"/>
              <a:buFont typeface="Calibri"/>
              <a:buNone/>
              <a:defRPr sz="7300">
                <a:solidFill>
                  <a:srgbClr val="262626"/>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22" name="Google Shape;22;p2"/>
          <p:cNvSpPr txBox="1"/>
          <p:nvPr>
            <p:ph idx="1" type="subTitle"/>
          </p:nvPr>
        </p:nvSpPr>
        <p:spPr>
          <a:xfrm>
            <a:off x="825038" y="3341716"/>
            <a:ext cx="7543800" cy="857400"/>
          </a:xfrm>
          <a:prstGeom prst="rect">
            <a:avLst/>
          </a:prstGeom>
          <a:noFill/>
          <a:ln>
            <a:noFill/>
          </a:ln>
        </p:spPr>
        <p:txBody>
          <a:bodyPr anchorCtr="0" anchor="t" bIns="37775" lIns="75575" spcFirstLastPara="1" rIns="75575" wrap="square" tIns="37775">
            <a:noAutofit/>
          </a:bodyPr>
          <a:lstStyle>
            <a:lvl1pPr lvl="0" algn="l">
              <a:lnSpc>
                <a:spcPct val="90000"/>
              </a:lnSpc>
              <a:spcBef>
                <a:spcPts val="1100"/>
              </a:spcBef>
              <a:spcAft>
                <a:spcPts val="0"/>
              </a:spcAft>
              <a:buSzPts val="2200"/>
              <a:buNone/>
              <a:defRPr sz="2200" cap="none">
                <a:solidFill>
                  <a:schemeClr val="dk2"/>
                </a:solidFill>
                <a:latin typeface="Calibri"/>
                <a:ea typeface="Calibri"/>
                <a:cs typeface="Calibri"/>
                <a:sym typeface="Calibri"/>
              </a:defRPr>
            </a:lvl1pPr>
            <a:lvl2pPr lvl="1" algn="ctr">
              <a:lnSpc>
                <a:spcPct val="90000"/>
              </a:lnSpc>
              <a:spcBef>
                <a:spcPts val="200"/>
              </a:spcBef>
              <a:spcAft>
                <a:spcPts val="0"/>
              </a:spcAft>
              <a:buSzPts val="2200"/>
              <a:buNone/>
              <a:defRPr sz="2200"/>
            </a:lvl2pPr>
            <a:lvl3pPr lvl="2" algn="ctr">
              <a:lnSpc>
                <a:spcPct val="90000"/>
              </a:lnSpc>
              <a:spcBef>
                <a:spcPts val="400"/>
              </a:spcBef>
              <a:spcAft>
                <a:spcPts val="0"/>
              </a:spcAft>
              <a:buSzPts val="2200"/>
              <a:buNone/>
              <a:defRPr sz="2200"/>
            </a:lvl3pPr>
            <a:lvl4pPr lvl="3" algn="ctr">
              <a:lnSpc>
                <a:spcPct val="90000"/>
              </a:lnSpc>
              <a:spcBef>
                <a:spcPts val="400"/>
              </a:spcBef>
              <a:spcAft>
                <a:spcPts val="0"/>
              </a:spcAft>
              <a:buSzPts val="1800"/>
              <a:buNone/>
              <a:defRPr sz="1800"/>
            </a:lvl4pPr>
            <a:lvl5pPr lvl="4" algn="ctr">
              <a:lnSpc>
                <a:spcPct val="90000"/>
              </a:lnSpc>
              <a:spcBef>
                <a:spcPts val="400"/>
              </a:spcBef>
              <a:spcAft>
                <a:spcPts val="0"/>
              </a:spcAft>
              <a:buSzPts val="1800"/>
              <a:buNone/>
              <a:defRPr sz="1800"/>
            </a:lvl5pPr>
            <a:lvl6pPr lvl="5" algn="ctr">
              <a:lnSpc>
                <a:spcPct val="90000"/>
              </a:lnSpc>
              <a:spcBef>
                <a:spcPts val="400"/>
              </a:spcBef>
              <a:spcAft>
                <a:spcPts val="0"/>
              </a:spcAft>
              <a:buSzPts val="1800"/>
              <a:buNone/>
              <a:defRPr sz="1800"/>
            </a:lvl6pPr>
            <a:lvl7pPr lvl="6" algn="ctr">
              <a:lnSpc>
                <a:spcPct val="90000"/>
              </a:lnSpc>
              <a:spcBef>
                <a:spcPts val="400"/>
              </a:spcBef>
              <a:spcAft>
                <a:spcPts val="0"/>
              </a:spcAft>
              <a:buSzPts val="1800"/>
              <a:buNone/>
              <a:defRPr sz="1800"/>
            </a:lvl7pPr>
            <a:lvl8pPr lvl="7" algn="ctr">
              <a:lnSpc>
                <a:spcPct val="90000"/>
              </a:lnSpc>
              <a:spcBef>
                <a:spcPts val="400"/>
              </a:spcBef>
              <a:spcAft>
                <a:spcPts val="0"/>
              </a:spcAft>
              <a:buSzPts val="1800"/>
              <a:buNone/>
              <a:defRPr sz="1800"/>
            </a:lvl8pPr>
            <a:lvl9pPr lvl="8" algn="ctr">
              <a:lnSpc>
                <a:spcPct val="90000"/>
              </a:lnSpc>
              <a:spcBef>
                <a:spcPts val="400"/>
              </a:spcBef>
              <a:spcAft>
                <a:spcPts val="400"/>
              </a:spcAft>
              <a:buSzPts val="1800"/>
              <a:buNone/>
              <a:defRPr sz="1800"/>
            </a:lvl9pPr>
          </a:lstStyle>
          <a:p/>
        </p:txBody>
      </p:sp>
      <p:sp>
        <p:nvSpPr>
          <p:cNvPr id="23" name="Google Shape;23;p2"/>
          <p:cNvSpPr txBox="1"/>
          <p:nvPr>
            <p:ph idx="10" type="dt"/>
          </p:nvPr>
        </p:nvSpPr>
        <p:spPr>
          <a:xfrm>
            <a:off x="822962" y="4844840"/>
            <a:ext cx="18543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24" name="Google Shape;24;p2"/>
          <p:cNvSpPr txBox="1"/>
          <p:nvPr>
            <p:ph idx="11" type="ftr"/>
          </p:nvPr>
        </p:nvSpPr>
        <p:spPr>
          <a:xfrm>
            <a:off x="2764640" y="4844840"/>
            <a:ext cx="3617100" cy="273900"/>
          </a:xfrm>
          <a:prstGeom prst="rect">
            <a:avLst/>
          </a:prstGeom>
          <a:noFill/>
          <a:ln>
            <a:noFill/>
          </a:ln>
        </p:spPr>
        <p:txBody>
          <a:bodyPr anchorCtr="0" anchor="ctr" bIns="37775" lIns="75575" spcFirstLastPara="1" rIns="75575" wrap="square" tIns="377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25" name="Google Shape;25;p2"/>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6" name="Google Shape;26;p2"/>
          <p:cNvCxnSpPr/>
          <p:nvPr/>
        </p:nvCxnSpPr>
        <p:spPr>
          <a:xfrm>
            <a:off x="905744" y="3257550"/>
            <a:ext cx="740670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82" name="Shape 82"/>
        <p:cNvGrpSpPr/>
        <p:nvPr/>
      </p:nvGrpSpPr>
      <p:grpSpPr>
        <a:xfrm>
          <a:off x="0" y="0"/>
          <a:ext cx="0" cy="0"/>
          <a:chOff x="0" y="0"/>
          <a:chExt cx="0" cy="0"/>
        </a:xfrm>
      </p:grpSpPr>
      <p:sp>
        <p:nvSpPr>
          <p:cNvPr id="83" name="Google Shape;83;p11"/>
          <p:cNvSpPr/>
          <p:nvPr/>
        </p:nvSpPr>
        <p:spPr>
          <a:xfrm>
            <a:off x="1" y="3714750"/>
            <a:ext cx="9141600" cy="1428600"/>
          </a:xfrm>
          <a:prstGeom prst="rect">
            <a:avLst/>
          </a:prstGeom>
          <a:solidFill>
            <a:schemeClr val="accent2"/>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84" name="Google Shape;84;p11"/>
          <p:cNvSpPr/>
          <p:nvPr/>
        </p:nvSpPr>
        <p:spPr>
          <a:xfrm>
            <a:off x="13" y="3686307"/>
            <a:ext cx="9141600" cy="48000"/>
          </a:xfrm>
          <a:prstGeom prst="rect">
            <a:avLst/>
          </a:prstGeom>
          <a:solidFill>
            <a:schemeClr val="accent1"/>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85" name="Google Shape;85;p11"/>
          <p:cNvSpPr txBox="1"/>
          <p:nvPr>
            <p:ph type="title"/>
          </p:nvPr>
        </p:nvSpPr>
        <p:spPr>
          <a:xfrm>
            <a:off x="822960" y="3806190"/>
            <a:ext cx="7589400" cy="617100"/>
          </a:xfrm>
          <a:prstGeom prst="rect">
            <a:avLst/>
          </a:prstGeom>
          <a:noFill/>
          <a:ln>
            <a:noFill/>
          </a:ln>
        </p:spPr>
        <p:txBody>
          <a:bodyPr anchorCtr="0" anchor="b" bIns="0" lIns="75575" spcFirstLastPara="1" rIns="75575" wrap="square" tIns="0">
            <a:noAutofit/>
          </a:bodyPr>
          <a:lstStyle>
            <a:lvl1pPr lvl="0" algn="l">
              <a:lnSpc>
                <a:spcPct val="85000"/>
              </a:lnSpc>
              <a:spcBef>
                <a:spcPts val="0"/>
              </a:spcBef>
              <a:spcAft>
                <a:spcPts val="0"/>
              </a:spcAft>
              <a:buClr>
                <a:srgbClr val="FFFFFF"/>
              </a:buClr>
              <a:buSzPts val="3300"/>
              <a:buFont typeface="Calibri"/>
              <a:buNone/>
              <a:defRPr b="0" sz="3300">
                <a:solidFill>
                  <a:srgbClr val="FFFFFF"/>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86" name="Google Shape;86;p11"/>
          <p:cNvSpPr/>
          <p:nvPr>
            <p:ph idx="2" type="pic"/>
          </p:nvPr>
        </p:nvSpPr>
        <p:spPr>
          <a:xfrm>
            <a:off x="13" y="0"/>
            <a:ext cx="9144000" cy="3686400"/>
          </a:xfrm>
          <a:prstGeom prst="rect">
            <a:avLst/>
          </a:prstGeom>
          <a:blipFill rotWithShape="1">
            <a:blip r:embed="rId2">
              <a:alphaModFix/>
            </a:blip>
            <a:stretch>
              <a:fillRect b="0" l="0" r="0" t="0"/>
            </a:stretch>
          </a:blipFill>
          <a:ln>
            <a:noFill/>
          </a:ln>
        </p:spPr>
        <p:txBody>
          <a:bodyPr anchorCtr="0" anchor="t" bIns="37775" lIns="377950" spcFirstLastPara="1" rIns="0" wrap="square" tIns="377950">
            <a:noAutofit/>
          </a:bodyPr>
          <a:lstStyle>
            <a:lvl1pPr lvl="0" marR="0" rtl="0" algn="l">
              <a:lnSpc>
                <a:spcPct val="90000"/>
              </a:lnSpc>
              <a:spcBef>
                <a:spcPts val="1100"/>
              </a:spcBef>
              <a:spcAft>
                <a:spcPts val="0"/>
              </a:spcAft>
              <a:buClr>
                <a:schemeClr val="accent1"/>
              </a:buClr>
              <a:buSzPts val="2900"/>
              <a:buFont typeface="Calibri"/>
              <a:buNone/>
              <a:defRPr b="0" i="0" sz="2900" u="none" cap="none" strike="noStrike">
                <a:solidFill>
                  <a:schemeClr val="lt1"/>
                </a:solidFill>
                <a:latin typeface="Calibri"/>
                <a:ea typeface="Calibri"/>
                <a:cs typeface="Calibri"/>
                <a:sym typeface="Calibri"/>
              </a:defRPr>
            </a:lvl1pPr>
            <a:lvl2pPr lvl="1" marR="0" rtl="0" algn="l">
              <a:lnSpc>
                <a:spcPct val="90000"/>
              </a:lnSpc>
              <a:spcBef>
                <a:spcPts val="200"/>
              </a:spcBef>
              <a:spcAft>
                <a:spcPts val="0"/>
              </a:spcAft>
              <a:buClr>
                <a:schemeClr val="accent1"/>
              </a:buClr>
              <a:buSzPts val="2500"/>
              <a:buFont typeface="Calibri"/>
              <a:buNone/>
              <a:defRPr b="0" i="0" sz="2500" u="none" cap="none" strike="noStrike">
                <a:solidFill>
                  <a:srgbClr val="3F3F3F"/>
                </a:solidFill>
                <a:latin typeface="Calibri"/>
                <a:ea typeface="Calibri"/>
                <a:cs typeface="Calibri"/>
                <a:sym typeface="Calibri"/>
              </a:defRPr>
            </a:lvl2pPr>
            <a:lvl3pPr lvl="2" marR="0" rtl="0" algn="l">
              <a:lnSpc>
                <a:spcPct val="90000"/>
              </a:lnSpc>
              <a:spcBef>
                <a:spcPts val="400"/>
              </a:spcBef>
              <a:spcAft>
                <a:spcPts val="0"/>
              </a:spcAft>
              <a:buClr>
                <a:schemeClr val="accent1"/>
              </a:buClr>
              <a:buSzPts val="2200"/>
              <a:buFont typeface="Calibri"/>
              <a:buNone/>
              <a:defRPr b="0" i="0" sz="2200" u="none" cap="none" strike="noStrike">
                <a:solidFill>
                  <a:srgbClr val="3F3F3F"/>
                </a:solidFill>
                <a:latin typeface="Calibri"/>
                <a:ea typeface="Calibri"/>
                <a:cs typeface="Calibri"/>
                <a:sym typeface="Calibri"/>
              </a:defRPr>
            </a:lvl3pPr>
            <a:lvl4pPr lvl="3" marR="0" rtl="0" algn="l">
              <a:lnSpc>
                <a:spcPct val="90000"/>
              </a:lnSpc>
              <a:spcBef>
                <a:spcPts val="400"/>
              </a:spcBef>
              <a:spcAft>
                <a:spcPts val="0"/>
              </a:spcAft>
              <a:buClr>
                <a:schemeClr val="accent1"/>
              </a:buClr>
              <a:buSzPts val="1800"/>
              <a:buFont typeface="Calibri"/>
              <a:buNone/>
              <a:defRPr b="0" i="0" sz="1800" u="none" cap="none" strike="noStrike">
                <a:solidFill>
                  <a:srgbClr val="3F3F3F"/>
                </a:solidFill>
                <a:latin typeface="Calibri"/>
                <a:ea typeface="Calibri"/>
                <a:cs typeface="Calibri"/>
                <a:sym typeface="Calibri"/>
              </a:defRPr>
            </a:lvl4pPr>
            <a:lvl5pPr lvl="4" marR="0" rtl="0" algn="l">
              <a:lnSpc>
                <a:spcPct val="90000"/>
              </a:lnSpc>
              <a:spcBef>
                <a:spcPts val="400"/>
              </a:spcBef>
              <a:spcAft>
                <a:spcPts val="0"/>
              </a:spcAft>
              <a:buClr>
                <a:schemeClr val="accent1"/>
              </a:buClr>
              <a:buSzPts val="1800"/>
              <a:buFont typeface="Calibri"/>
              <a:buNone/>
              <a:defRPr b="0" i="0" sz="1800" u="none" cap="none" strike="noStrike">
                <a:solidFill>
                  <a:srgbClr val="3F3F3F"/>
                </a:solidFill>
                <a:latin typeface="Calibri"/>
                <a:ea typeface="Calibri"/>
                <a:cs typeface="Calibri"/>
                <a:sym typeface="Calibri"/>
              </a:defRPr>
            </a:lvl5pPr>
            <a:lvl6pPr lvl="5" marR="0" rtl="0" algn="l">
              <a:lnSpc>
                <a:spcPct val="90000"/>
              </a:lnSpc>
              <a:spcBef>
                <a:spcPts val="400"/>
              </a:spcBef>
              <a:spcAft>
                <a:spcPts val="0"/>
              </a:spcAft>
              <a:buClr>
                <a:schemeClr val="accent1"/>
              </a:buClr>
              <a:buSzPts val="1800"/>
              <a:buFont typeface="Calibri"/>
              <a:buNone/>
              <a:defRPr b="0" i="0" sz="1800" u="none" cap="none" strike="noStrike">
                <a:solidFill>
                  <a:srgbClr val="3F3F3F"/>
                </a:solidFill>
                <a:latin typeface="Calibri"/>
                <a:ea typeface="Calibri"/>
                <a:cs typeface="Calibri"/>
                <a:sym typeface="Calibri"/>
              </a:defRPr>
            </a:lvl6pPr>
            <a:lvl7pPr lvl="6" marR="0" rtl="0" algn="l">
              <a:lnSpc>
                <a:spcPct val="90000"/>
              </a:lnSpc>
              <a:spcBef>
                <a:spcPts val="400"/>
              </a:spcBef>
              <a:spcAft>
                <a:spcPts val="0"/>
              </a:spcAft>
              <a:buClr>
                <a:schemeClr val="accent1"/>
              </a:buClr>
              <a:buSzPts val="1800"/>
              <a:buFont typeface="Calibri"/>
              <a:buNone/>
              <a:defRPr b="0" i="0" sz="1800" u="none" cap="none" strike="noStrike">
                <a:solidFill>
                  <a:srgbClr val="3F3F3F"/>
                </a:solidFill>
                <a:latin typeface="Calibri"/>
                <a:ea typeface="Calibri"/>
                <a:cs typeface="Calibri"/>
                <a:sym typeface="Calibri"/>
              </a:defRPr>
            </a:lvl7pPr>
            <a:lvl8pPr lvl="7" marR="0" rtl="0" algn="l">
              <a:lnSpc>
                <a:spcPct val="90000"/>
              </a:lnSpc>
              <a:spcBef>
                <a:spcPts val="400"/>
              </a:spcBef>
              <a:spcAft>
                <a:spcPts val="0"/>
              </a:spcAft>
              <a:buClr>
                <a:schemeClr val="accent1"/>
              </a:buClr>
              <a:buSzPts val="1800"/>
              <a:buFont typeface="Calibri"/>
              <a:buNone/>
              <a:defRPr b="0" i="0" sz="1800" u="none" cap="none" strike="noStrike">
                <a:solidFill>
                  <a:srgbClr val="3F3F3F"/>
                </a:solidFill>
                <a:latin typeface="Calibri"/>
                <a:ea typeface="Calibri"/>
                <a:cs typeface="Calibri"/>
                <a:sym typeface="Calibri"/>
              </a:defRPr>
            </a:lvl8pPr>
            <a:lvl9pPr lvl="8" marR="0" rtl="0" algn="l">
              <a:lnSpc>
                <a:spcPct val="90000"/>
              </a:lnSpc>
              <a:spcBef>
                <a:spcPts val="400"/>
              </a:spcBef>
              <a:spcAft>
                <a:spcPts val="400"/>
              </a:spcAft>
              <a:buClr>
                <a:schemeClr val="accent1"/>
              </a:buClr>
              <a:buSzPts val="1800"/>
              <a:buFont typeface="Calibri"/>
              <a:buNone/>
              <a:defRPr b="0" i="0" sz="1800" u="none" cap="none" strike="noStrike">
                <a:solidFill>
                  <a:srgbClr val="3F3F3F"/>
                </a:solidFill>
                <a:latin typeface="Calibri"/>
                <a:ea typeface="Calibri"/>
                <a:cs typeface="Calibri"/>
                <a:sym typeface="Calibri"/>
              </a:defRPr>
            </a:lvl9pPr>
          </a:lstStyle>
          <a:p/>
        </p:txBody>
      </p:sp>
      <p:sp>
        <p:nvSpPr>
          <p:cNvPr id="87" name="Google Shape;87;p11"/>
          <p:cNvSpPr txBox="1"/>
          <p:nvPr>
            <p:ph idx="1" type="body"/>
          </p:nvPr>
        </p:nvSpPr>
        <p:spPr>
          <a:xfrm>
            <a:off x="822959" y="4430268"/>
            <a:ext cx="7589400" cy="445800"/>
          </a:xfrm>
          <a:prstGeom prst="rect">
            <a:avLst/>
          </a:prstGeom>
          <a:noFill/>
          <a:ln>
            <a:noFill/>
          </a:ln>
        </p:spPr>
        <p:txBody>
          <a:bodyPr anchorCtr="0" anchor="t" bIns="0" lIns="75575" spcFirstLastPara="1" rIns="75575" wrap="square" tIns="0">
            <a:noAutofit/>
          </a:bodyPr>
          <a:lstStyle>
            <a:lvl1pPr indent="-228600" lvl="0" marL="457200" algn="l">
              <a:lnSpc>
                <a:spcPct val="90000"/>
              </a:lnSpc>
              <a:spcBef>
                <a:spcPts val="0"/>
              </a:spcBef>
              <a:spcAft>
                <a:spcPts val="0"/>
              </a:spcAft>
              <a:buSzPts val="1400"/>
              <a:buNone/>
              <a:defRPr sz="1400">
                <a:solidFill>
                  <a:srgbClr val="FFFFFF"/>
                </a:solidFill>
              </a:defRPr>
            </a:lvl1pPr>
            <a:lvl2pPr indent="-228600" lvl="1" marL="914400" algn="l">
              <a:lnSpc>
                <a:spcPct val="90000"/>
              </a:lnSpc>
              <a:spcBef>
                <a:spcPts val="500"/>
              </a:spcBef>
              <a:spcAft>
                <a:spcPts val="0"/>
              </a:spcAft>
              <a:buSzPts val="1100"/>
              <a:buNone/>
              <a:defRPr sz="1100"/>
            </a:lvl2pPr>
            <a:lvl3pPr indent="-228600" lvl="2" marL="1371600" algn="l">
              <a:lnSpc>
                <a:spcPct val="90000"/>
              </a:lnSpc>
              <a:spcBef>
                <a:spcPts val="400"/>
              </a:spcBef>
              <a:spcAft>
                <a:spcPts val="0"/>
              </a:spcAft>
              <a:buSzPts val="900"/>
              <a:buNone/>
              <a:defRPr sz="900"/>
            </a:lvl3pPr>
            <a:lvl4pPr indent="-228600" lvl="3" marL="1828800" algn="l">
              <a:lnSpc>
                <a:spcPct val="90000"/>
              </a:lnSpc>
              <a:spcBef>
                <a:spcPts val="400"/>
              </a:spcBef>
              <a:spcAft>
                <a:spcPts val="0"/>
              </a:spcAft>
              <a:buSzPts val="800"/>
              <a:buNone/>
              <a:defRPr sz="800"/>
            </a:lvl4pPr>
            <a:lvl5pPr indent="-228600" lvl="4" marL="2286000" algn="l">
              <a:lnSpc>
                <a:spcPct val="90000"/>
              </a:lnSpc>
              <a:spcBef>
                <a:spcPts val="400"/>
              </a:spcBef>
              <a:spcAft>
                <a:spcPts val="0"/>
              </a:spcAft>
              <a:buSzPts val="800"/>
              <a:buNone/>
              <a:defRPr sz="800"/>
            </a:lvl5pPr>
            <a:lvl6pPr indent="-228600" lvl="5" marL="2743200" algn="l">
              <a:lnSpc>
                <a:spcPct val="90000"/>
              </a:lnSpc>
              <a:spcBef>
                <a:spcPts val="400"/>
              </a:spcBef>
              <a:spcAft>
                <a:spcPts val="0"/>
              </a:spcAft>
              <a:buSzPts val="800"/>
              <a:buNone/>
              <a:defRPr sz="800"/>
            </a:lvl6pPr>
            <a:lvl7pPr indent="-228600" lvl="6" marL="3200400" algn="l">
              <a:lnSpc>
                <a:spcPct val="90000"/>
              </a:lnSpc>
              <a:spcBef>
                <a:spcPts val="400"/>
              </a:spcBef>
              <a:spcAft>
                <a:spcPts val="0"/>
              </a:spcAft>
              <a:buSzPts val="800"/>
              <a:buNone/>
              <a:defRPr sz="800"/>
            </a:lvl7pPr>
            <a:lvl8pPr indent="-228600" lvl="7" marL="3657600" algn="l">
              <a:lnSpc>
                <a:spcPct val="90000"/>
              </a:lnSpc>
              <a:spcBef>
                <a:spcPts val="400"/>
              </a:spcBef>
              <a:spcAft>
                <a:spcPts val="0"/>
              </a:spcAft>
              <a:buSzPts val="800"/>
              <a:buNone/>
              <a:defRPr sz="800"/>
            </a:lvl8pPr>
            <a:lvl9pPr indent="-228600" lvl="8" marL="4114800" algn="l">
              <a:lnSpc>
                <a:spcPct val="90000"/>
              </a:lnSpc>
              <a:spcBef>
                <a:spcPts val="400"/>
              </a:spcBef>
              <a:spcAft>
                <a:spcPts val="400"/>
              </a:spcAft>
              <a:buSzPts val="800"/>
              <a:buNone/>
              <a:defRPr sz="800"/>
            </a:lvl9pPr>
          </a:lstStyle>
          <a:p/>
        </p:txBody>
      </p:sp>
      <p:sp>
        <p:nvSpPr>
          <p:cNvPr id="88" name="Google Shape;88;p11"/>
          <p:cNvSpPr txBox="1"/>
          <p:nvPr>
            <p:ph idx="10" type="dt"/>
          </p:nvPr>
        </p:nvSpPr>
        <p:spPr>
          <a:xfrm>
            <a:off x="822962" y="4844840"/>
            <a:ext cx="18543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89" name="Google Shape;89;p11"/>
          <p:cNvSpPr txBox="1"/>
          <p:nvPr>
            <p:ph idx="11" type="ftr"/>
          </p:nvPr>
        </p:nvSpPr>
        <p:spPr>
          <a:xfrm>
            <a:off x="2764640" y="4844840"/>
            <a:ext cx="3617100" cy="273900"/>
          </a:xfrm>
          <a:prstGeom prst="rect">
            <a:avLst/>
          </a:prstGeom>
          <a:noFill/>
          <a:ln>
            <a:noFill/>
          </a:ln>
        </p:spPr>
        <p:txBody>
          <a:bodyPr anchorCtr="0" anchor="ctr" bIns="37775" lIns="75575" spcFirstLastPara="1" rIns="75575" wrap="square" tIns="377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90" name="Google Shape;90;p11"/>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1" name="Shape 91"/>
        <p:cNvGrpSpPr/>
        <p:nvPr/>
      </p:nvGrpSpPr>
      <p:grpSpPr>
        <a:xfrm>
          <a:off x="0" y="0"/>
          <a:ext cx="0" cy="0"/>
          <a:chOff x="0" y="0"/>
          <a:chExt cx="0" cy="0"/>
        </a:xfrm>
      </p:grpSpPr>
      <p:sp>
        <p:nvSpPr>
          <p:cNvPr id="92" name="Google Shape;92;p12"/>
          <p:cNvSpPr txBox="1"/>
          <p:nvPr>
            <p:ph type="title"/>
          </p:nvPr>
        </p:nvSpPr>
        <p:spPr>
          <a:xfrm>
            <a:off x="822960" y="214954"/>
            <a:ext cx="7543800" cy="1088100"/>
          </a:xfrm>
          <a:prstGeom prst="rect">
            <a:avLst/>
          </a:prstGeom>
          <a:noFill/>
          <a:ln>
            <a:noFill/>
          </a:ln>
        </p:spPr>
        <p:txBody>
          <a:bodyPr anchorCtr="0" anchor="b" bIns="37775" lIns="75575" spcFirstLastPara="1" rIns="75575" wrap="square" tIns="37775">
            <a:noAutofit/>
          </a:bodyPr>
          <a:lstStyle>
            <a:lvl1pPr lvl="0" algn="l">
              <a:lnSpc>
                <a:spcPct val="85000"/>
              </a:lnSpc>
              <a:spcBef>
                <a:spcPts val="0"/>
              </a:spcBef>
              <a:spcAft>
                <a:spcPts val="0"/>
              </a:spcAft>
              <a:buClr>
                <a:srgbClr val="3F3F3F"/>
              </a:buClr>
              <a:buSzPts val="15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93" name="Google Shape;93;p12"/>
          <p:cNvSpPr txBox="1"/>
          <p:nvPr>
            <p:ph idx="1" type="body"/>
          </p:nvPr>
        </p:nvSpPr>
        <p:spPr>
          <a:xfrm rot="5400000">
            <a:off x="3086160" y="-878899"/>
            <a:ext cx="3017400" cy="7543800"/>
          </a:xfrm>
          <a:prstGeom prst="rect">
            <a:avLst/>
          </a:prstGeom>
          <a:noFill/>
          <a:ln>
            <a:noFill/>
          </a:ln>
        </p:spPr>
        <p:txBody>
          <a:bodyPr anchorCtr="0" anchor="t" bIns="0" lIns="37775" spcFirstLastPara="1" rIns="37775" wrap="square" tIns="0">
            <a:noAutofit/>
          </a:bodyPr>
          <a:lstStyle>
            <a:lvl1pPr indent="-323850" lvl="0" marL="457200" algn="l">
              <a:lnSpc>
                <a:spcPct val="90000"/>
              </a:lnSpc>
              <a:spcBef>
                <a:spcPts val="1100"/>
              </a:spcBef>
              <a:spcAft>
                <a:spcPts val="0"/>
              </a:spcAft>
              <a:buSzPts val="1500"/>
              <a:buChar char=" "/>
              <a:defRPr/>
            </a:lvl1pPr>
            <a:lvl2pPr indent="-323850" lvl="1" marL="914400" algn="l">
              <a:lnSpc>
                <a:spcPct val="90000"/>
              </a:lnSpc>
              <a:spcBef>
                <a:spcPts val="200"/>
              </a:spcBef>
              <a:spcAft>
                <a:spcPts val="0"/>
              </a:spcAft>
              <a:buSzPts val="1500"/>
              <a:buChar char="◦"/>
              <a:defRPr/>
            </a:lvl2pPr>
            <a:lvl3pPr indent="-323850" lvl="2" marL="1371600" algn="l">
              <a:lnSpc>
                <a:spcPct val="90000"/>
              </a:lnSpc>
              <a:spcBef>
                <a:spcPts val="400"/>
              </a:spcBef>
              <a:spcAft>
                <a:spcPts val="0"/>
              </a:spcAft>
              <a:buSzPts val="1500"/>
              <a:buChar char="◦"/>
              <a:defRPr/>
            </a:lvl3pPr>
            <a:lvl4pPr indent="-323850" lvl="3" marL="1828800" algn="l">
              <a:lnSpc>
                <a:spcPct val="90000"/>
              </a:lnSpc>
              <a:spcBef>
                <a:spcPts val="400"/>
              </a:spcBef>
              <a:spcAft>
                <a:spcPts val="0"/>
              </a:spcAft>
              <a:buSzPts val="1500"/>
              <a:buChar char="◦"/>
              <a:defRPr/>
            </a:lvl4pPr>
            <a:lvl5pPr indent="-323850" lvl="4" marL="2286000" algn="l">
              <a:lnSpc>
                <a:spcPct val="90000"/>
              </a:lnSpc>
              <a:spcBef>
                <a:spcPts val="400"/>
              </a:spcBef>
              <a:spcAft>
                <a:spcPts val="0"/>
              </a:spcAft>
              <a:buSzPts val="1500"/>
              <a:buChar char="◦"/>
              <a:defRPr/>
            </a:lvl5pPr>
            <a:lvl6pPr indent="-323850" lvl="5" marL="2743200" algn="l">
              <a:lnSpc>
                <a:spcPct val="90000"/>
              </a:lnSpc>
              <a:spcBef>
                <a:spcPts val="400"/>
              </a:spcBef>
              <a:spcAft>
                <a:spcPts val="0"/>
              </a:spcAft>
              <a:buSzPts val="1500"/>
              <a:buChar char="◦"/>
              <a:defRPr/>
            </a:lvl6pPr>
            <a:lvl7pPr indent="-323850" lvl="6" marL="3200400" algn="l">
              <a:lnSpc>
                <a:spcPct val="90000"/>
              </a:lnSpc>
              <a:spcBef>
                <a:spcPts val="400"/>
              </a:spcBef>
              <a:spcAft>
                <a:spcPts val="0"/>
              </a:spcAft>
              <a:buSzPts val="1500"/>
              <a:buChar char="◦"/>
              <a:defRPr/>
            </a:lvl7pPr>
            <a:lvl8pPr indent="-323850" lvl="7" marL="3657600" algn="l">
              <a:lnSpc>
                <a:spcPct val="90000"/>
              </a:lnSpc>
              <a:spcBef>
                <a:spcPts val="400"/>
              </a:spcBef>
              <a:spcAft>
                <a:spcPts val="0"/>
              </a:spcAft>
              <a:buSzPts val="1500"/>
              <a:buChar char="◦"/>
              <a:defRPr/>
            </a:lvl8pPr>
            <a:lvl9pPr indent="-323850" lvl="8" marL="4114800" algn="l">
              <a:lnSpc>
                <a:spcPct val="90000"/>
              </a:lnSpc>
              <a:spcBef>
                <a:spcPts val="400"/>
              </a:spcBef>
              <a:spcAft>
                <a:spcPts val="400"/>
              </a:spcAft>
              <a:buSzPts val="1500"/>
              <a:buChar char="◦"/>
              <a:defRPr/>
            </a:lvl9pPr>
          </a:lstStyle>
          <a:p/>
        </p:txBody>
      </p:sp>
      <p:sp>
        <p:nvSpPr>
          <p:cNvPr id="94" name="Google Shape;94;p12"/>
          <p:cNvSpPr txBox="1"/>
          <p:nvPr>
            <p:ph idx="10" type="dt"/>
          </p:nvPr>
        </p:nvSpPr>
        <p:spPr>
          <a:xfrm>
            <a:off x="822962" y="4844840"/>
            <a:ext cx="18543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95" name="Google Shape;95;p12"/>
          <p:cNvSpPr txBox="1"/>
          <p:nvPr>
            <p:ph idx="11" type="ftr"/>
          </p:nvPr>
        </p:nvSpPr>
        <p:spPr>
          <a:xfrm>
            <a:off x="2764640" y="4844840"/>
            <a:ext cx="3617100" cy="273900"/>
          </a:xfrm>
          <a:prstGeom prst="rect">
            <a:avLst/>
          </a:prstGeom>
          <a:noFill/>
          <a:ln>
            <a:noFill/>
          </a:ln>
        </p:spPr>
        <p:txBody>
          <a:bodyPr anchorCtr="0" anchor="ctr" bIns="37775" lIns="75575" spcFirstLastPara="1" rIns="75575" wrap="square" tIns="377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96" name="Google Shape;96;p12"/>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97" name="Shape 97"/>
        <p:cNvGrpSpPr/>
        <p:nvPr/>
      </p:nvGrpSpPr>
      <p:grpSpPr>
        <a:xfrm>
          <a:off x="0" y="0"/>
          <a:ext cx="0" cy="0"/>
          <a:chOff x="0" y="0"/>
          <a:chExt cx="0" cy="0"/>
        </a:xfrm>
      </p:grpSpPr>
      <p:sp>
        <p:nvSpPr>
          <p:cNvPr id="98" name="Google Shape;98;p13"/>
          <p:cNvSpPr/>
          <p:nvPr/>
        </p:nvSpPr>
        <p:spPr>
          <a:xfrm>
            <a:off x="2383" y="4800600"/>
            <a:ext cx="9141600" cy="342900"/>
          </a:xfrm>
          <a:prstGeom prst="rect">
            <a:avLst/>
          </a:prstGeom>
          <a:solidFill>
            <a:schemeClr val="accent2"/>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99" name="Google Shape;99;p13"/>
          <p:cNvSpPr/>
          <p:nvPr/>
        </p:nvSpPr>
        <p:spPr>
          <a:xfrm>
            <a:off x="13" y="4750737"/>
            <a:ext cx="9141600" cy="48000"/>
          </a:xfrm>
          <a:prstGeom prst="rect">
            <a:avLst/>
          </a:prstGeom>
          <a:solidFill>
            <a:schemeClr val="accent1"/>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100" name="Google Shape;100;p13"/>
          <p:cNvSpPr txBox="1"/>
          <p:nvPr>
            <p:ph type="title"/>
          </p:nvPr>
        </p:nvSpPr>
        <p:spPr>
          <a:xfrm rot="5400000">
            <a:off x="5370451" y="1484385"/>
            <a:ext cx="4318200" cy="1971600"/>
          </a:xfrm>
          <a:prstGeom prst="rect">
            <a:avLst/>
          </a:prstGeom>
          <a:noFill/>
          <a:ln>
            <a:noFill/>
          </a:ln>
        </p:spPr>
        <p:txBody>
          <a:bodyPr anchorCtr="0" anchor="b" bIns="37775" lIns="75575" spcFirstLastPara="1" rIns="75575" wrap="square" tIns="37775">
            <a:noAutofit/>
          </a:bodyPr>
          <a:lstStyle>
            <a:lvl1pPr lvl="0" algn="l">
              <a:lnSpc>
                <a:spcPct val="85000"/>
              </a:lnSpc>
              <a:spcBef>
                <a:spcPts val="0"/>
              </a:spcBef>
              <a:spcAft>
                <a:spcPts val="0"/>
              </a:spcAft>
              <a:buClr>
                <a:srgbClr val="3F3F3F"/>
              </a:buClr>
              <a:buSzPts val="15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01" name="Google Shape;101;p13"/>
          <p:cNvSpPr txBox="1"/>
          <p:nvPr>
            <p:ph idx="1" type="body"/>
          </p:nvPr>
        </p:nvSpPr>
        <p:spPr>
          <a:xfrm rot="5400000">
            <a:off x="1369876" y="-430216"/>
            <a:ext cx="4318200" cy="5800800"/>
          </a:xfrm>
          <a:prstGeom prst="rect">
            <a:avLst/>
          </a:prstGeom>
          <a:noFill/>
          <a:ln>
            <a:noFill/>
          </a:ln>
        </p:spPr>
        <p:txBody>
          <a:bodyPr anchorCtr="0" anchor="t" bIns="0" lIns="37775" spcFirstLastPara="1" rIns="37775" wrap="square" tIns="0">
            <a:noAutofit/>
          </a:bodyPr>
          <a:lstStyle>
            <a:lvl1pPr indent="-323850" lvl="0" marL="457200" algn="l">
              <a:lnSpc>
                <a:spcPct val="90000"/>
              </a:lnSpc>
              <a:spcBef>
                <a:spcPts val="1100"/>
              </a:spcBef>
              <a:spcAft>
                <a:spcPts val="0"/>
              </a:spcAft>
              <a:buSzPts val="1500"/>
              <a:buChar char=" "/>
              <a:defRPr/>
            </a:lvl1pPr>
            <a:lvl2pPr indent="-323850" lvl="1" marL="914400" algn="l">
              <a:lnSpc>
                <a:spcPct val="90000"/>
              </a:lnSpc>
              <a:spcBef>
                <a:spcPts val="200"/>
              </a:spcBef>
              <a:spcAft>
                <a:spcPts val="0"/>
              </a:spcAft>
              <a:buSzPts val="1500"/>
              <a:buChar char="◦"/>
              <a:defRPr/>
            </a:lvl2pPr>
            <a:lvl3pPr indent="-323850" lvl="2" marL="1371600" algn="l">
              <a:lnSpc>
                <a:spcPct val="90000"/>
              </a:lnSpc>
              <a:spcBef>
                <a:spcPts val="400"/>
              </a:spcBef>
              <a:spcAft>
                <a:spcPts val="0"/>
              </a:spcAft>
              <a:buSzPts val="1500"/>
              <a:buChar char="◦"/>
              <a:defRPr/>
            </a:lvl3pPr>
            <a:lvl4pPr indent="-323850" lvl="3" marL="1828800" algn="l">
              <a:lnSpc>
                <a:spcPct val="90000"/>
              </a:lnSpc>
              <a:spcBef>
                <a:spcPts val="400"/>
              </a:spcBef>
              <a:spcAft>
                <a:spcPts val="0"/>
              </a:spcAft>
              <a:buSzPts val="1500"/>
              <a:buChar char="◦"/>
              <a:defRPr/>
            </a:lvl4pPr>
            <a:lvl5pPr indent="-323850" lvl="4" marL="2286000" algn="l">
              <a:lnSpc>
                <a:spcPct val="90000"/>
              </a:lnSpc>
              <a:spcBef>
                <a:spcPts val="400"/>
              </a:spcBef>
              <a:spcAft>
                <a:spcPts val="0"/>
              </a:spcAft>
              <a:buSzPts val="1500"/>
              <a:buChar char="◦"/>
              <a:defRPr/>
            </a:lvl5pPr>
            <a:lvl6pPr indent="-323850" lvl="5" marL="2743200" algn="l">
              <a:lnSpc>
                <a:spcPct val="90000"/>
              </a:lnSpc>
              <a:spcBef>
                <a:spcPts val="400"/>
              </a:spcBef>
              <a:spcAft>
                <a:spcPts val="0"/>
              </a:spcAft>
              <a:buSzPts val="1500"/>
              <a:buChar char="◦"/>
              <a:defRPr/>
            </a:lvl6pPr>
            <a:lvl7pPr indent="-323850" lvl="6" marL="3200400" algn="l">
              <a:lnSpc>
                <a:spcPct val="90000"/>
              </a:lnSpc>
              <a:spcBef>
                <a:spcPts val="400"/>
              </a:spcBef>
              <a:spcAft>
                <a:spcPts val="0"/>
              </a:spcAft>
              <a:buSzPts val="1500"/>
              <a:buChar char="◦"/>
              <a:defRPr/>
            </a:lvl7pPr>
            <a:lvl8pPr indent="-323850" lvl="7" marL="3657600" algn="l">
              <a:lnSpc>
                <a:spcPct val="90000"/>
              </a:lnSpc>
              <a:spcBef>
                <a:spcPts val="400"/>
              </a:spcBef>
              <a:spcAft>
                <a:spcPts val="0"/>
              </a:spcAft>
              <a:buSzPts val="1500"/>
              <a:buChar char="◦"/>
              <a:defRPr/>
            </a:lvl8pPr>
            <a:lvl9pPr indent="-323850" lvl="8" marL="4114800" algn="l">
              <a:lnSpc>
                <a:spcPct val="90000"/>
              </a:lnSpc>
              <a:spcBef>
                <a:spcPts val="400"/>
              </a:spcBef>
              <a:spcAft>
                <a:spcPts val="400"/>
              </a:spcAft>
              <a:buSzPts val="1500"/>
              <a:buChar char="◦"/>
              <a:defRPr/>
            </a:lvl9pPr>
          </a:lstStyle>
          <a:p/>
        </p:txBody>
      </p:sp>
      <p:sp>
        <p:nvSpPr>
          <p:cNvPr id="102" name="Google Shape;102;p13"/>
          <p:cNvSpPr txBox="1"/>
          <p:nvPr>
            <p:ph idx="10" type="dt"/>
          </p:nvPr>
        </p:nvSpPr>
        <p:spPr>
          <a:xfrm>
            <a:off x="822962" y="4844840"/>
            <a:ext cx="18543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103" name="Google Shape;103;p13"/>
          <p:cNvSpPr txBox="1"/>
          <p:nvPr>
            <p:ph idx="11" type="ftr"/>
          </p:nvPr>
        </p:nvSpPr>
        <p:spPr>
          <a:xfrm>
            <a:off x="2764640" y="4844840"/>
            <a:ext cx="3617100" cy="273900"/>
          </a:xfrm>
          <a:prstGeom prst="rect">
            <a:avLst/>
          </a:prstGeom>
          <a:noFill/>
          <a:ln>
            <a:noFill/>
          </a:ln>
        </p:spPr>
        <p:txBody>
          <a:bodyPr anchorCtr="0" anchor="ctr" bIns="37775" lIns="75575" spcFirstLastPara="1" rIns="75575" wrap="square" tIns="377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104" name="Google Shape;104;p13"/>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27" name="Shape 27"/>
        <p:cNvGrpSpPr/>
        <p:nvPr/>
      </p:nvGrpSpPr>
      <p:grpSpPr>
        <a:xfrm>
          <a:off x="0" y="0"/>
          <a:ext cx="0" cy="0"/>
          <a:chOff x="0" y="0"/>
          <a:chExt cx="0" cy="0"/>
        </a:xfrm>
      </p:grpSpPr>
      <p:sp>
        <p:nvSpPr>
          <p:cNvPr id="28" name="Google Shape;28;p3"/>
          <p:cNvSpPr/>
          <p:nvPr/>
        </p:nvSpPr>
        <p:spPr>
          <a:xfrm>
            <a:off x="2383" y="4800600"/>
            <a:ext cx="9141600" cy="342900"/>
          </a:xfrm>
          <a:prstGeom prst="rect">
            <a:avLst/>
          </a:prstGeom>
          <a:solidFill>
            <a:schemeClr val="accent2"/>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29" name="Google Shape;29;p3"/>
          <p:cNvSpPr/>
          <p:nvPr/>
        </p:nvSpPr>
        <p:spPr>
          <a:xfrm>
            <a:off x="13" y="4750737"/>
            <a:ext cx="9141600" cy="48000"/>
          </a:xfrm>
          <a:prstGeom prst="rect">
            <a:avLst/>
          </a:prstGeom>
          <a:solidFill>
            <a:schemeClr val="accent1"/>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30" name="Google Shape;30;p3"/>
          <p:cNvSpPr txBox="1"/>
          <p:nvPr>
            <p:ph idx="10" type="dt"/>
          </p:nvPr>
        </p:nvSpPr>
        <p:spPr>
          <a:xfrm>
            <a:off x="822962" y="4844840"/>
            <a:ext cx="18543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31" name="Google Shape;31;p3"/>
          <p:cNvSpPr txBox="1"/>
          <p:nvPr>
            <p:ph idx="11" type="ftr"/>
          </p:nvPr>
        </p:nvSpPr>
        <p:spPr>
          <a:xfrm>
            <a:off x="2764640" y="4844840"/>
            <a:ext cx="3617100" cy="273900"/>
          </a:xfrm>
          <a:prstGeom prst="rect">
            <a:avLst/>
          </a:prstGeom>
          <a:noFill/>
          <a:ln>
            <a:noFill/>
          </a:ln>
        </p:spPr>
        <p:txBody>
          <a:bodyPr anchorCtr="0" anchor="ctr" bIns="37775" lIns="75575" spcFirstLastPara="1" rIns="75575" wrap="square" tIns="37775">
            <a:noAutofit/>
          </a:bodyPr>
          <a:lstStyle>
            <a:lvl1pPr lvl="0" algn="ctr">
              <a:spcBef>
                <a:spcPts val="0"/>
              </a:spcBef>
              <a:spcAft>
                <a:spcPts val="0"/>
              </a:spcAft>
              <a:buSzPts val="1200"/>
              <a:buNone/>
              <a:defRPr>
                <a:solidFill>
                  <a:srgbClr val="FFFFFF"/>
                </a:solidFill>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32" name="Google Shape;32;p3"/>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 name="Shape 33"/>
        <p:cNvGrpSpPr/>
        <p:nvPr/>
      </p:nvGrpSpPr>
      <p:grpSpPr>
        <a:xfrm>
          <a:off x="0" y="0"/>
          <a:ext cx="0" cy="0"/>
          <a:chOff x="0" y="0"/>
          <a:chExt cx="0" cy="0"/>
        </a:xfrm>
      </p:grpSpPr>
      <p:sp>
        <p:nvSpPr>
          <p:cNvPr id="34" name="Google Shape;34;p4"/>
          <p:cNvSpPr txBox="1"/>
          <p:nvPr>
            <p:ph type="title"/>
          </p:nvPr>
        </p:nvSpPr>
        <p:spPr>
          <a:xfrm>
            <a:off x="822960" y="214954"/>
            <a:ext cx="7543800" cy="1088100"/>
          </a:xfrm>
          <a:prstGeom prst="rect">
            <a:avLst/>
          </a:prstGeom>
          <a:noFill/>
          <a:ln>
            <a:noFill/>
          </a:ln>
        </p:spPr>
        <p:txBody>
          <a:bodyPr anchorCtr="0" anchor="b" bIns="37775" lIns="75575" spcFirstLastPara="1" rIns="75575" wrap="square" tIns="37775">
            <a:noAutofit/>
          </a:bodyPr>
          <a:lstStyle>
            <a:lvl1pPr lvl="0" algn="l">
              <a:lnSpc>
                <a:spcPct val="85000"/>
              </a:lnSpc>
              <a:spcBef>
                <a:spcPts val="0"/>
              </a:spcBef>
              <a:spcAft>
                <a:spcPts val="0"/>
              </a:spcAft>
              <a:buClr>
                <a:srgbClr val="3F3F3F"/>
              </a:buClr>
              <a:buSzPts val="15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35" name="Google Shape;35;p4"/>
          <p:cNvSpPr txBox="1"/>
          <p:nvPr>
            <p:ph idx="1" type="body"/>
          </p:nvPr>
        </p:nvSpPr>
        <p:spPr>
          <a:xfrm>
            <a:off x="822959" y="1384301"/>
            <a:ext cx="7543800" cy="3017400"/>
          </a:xfrm>
          <a:prstGeom prst="rect">
            <a:avLst/>
          </a:prstGeom>
          <a:noFill/>
          <a:ln>
            <a:noFill/>
          </a:ln>
        </p:spPr>
        <p:txBody>
          <a:bodyPr anchorCtr="0" anchor="t" bIns="37775" lIns="0" spcFirstLastPara="1" rIns="0" wrap="square" tIns="37775">
            <a:noAutofit/>
          </a:bodyPr>
          <a:lstStyle>
            <a:lvl1pPr indent="-323850" lvl="0" marL="457200" algn="l">
              <a:lnSpc>
                <a:spcPct val="90000"/>
              </a:lnSpc>
              <a:spcBef>
                <a:spcPts val="1100"/>
              </a:spcBef>
              <a:spcAft>
                <a:spcPts val="0"/>
              </a:spcAft>
              <a:buSzPts val="1500"/>
              <a:buChar char=" "/>
              <a:defRPr/>
            </a:lvl1pPr>
            <a:lvl2pPr indent="-323850" lvl="1" marL="914400" algn="l">
              <a:lnSpc>
                <a:spcPct val="90000"/>
              </a:lnSpc>
              <a:spcBef>
                <a:spcPts val="200"/>
              </a:spcBef>
              <a:spcAft>
                <a:spcPts val="0"/>
              </a:spcAft>
              <a:buSzPts val="1500"/>
              <a:buChar char="◦"/>
              <a:defRPr/>
            </a:lvl2pPr>
            <a:lvl3pPr indent="-323850" lvl="2" marL="1371600" algn="l">
              <a:lnSpc>
                <a:spcPct val="90000"/>
              </a:lnSpc>
              <a:spcBef>
                <a:spcPts val="400"/>
              </a:spcBef>
              <a:spcAft>
                <a:spcPts val="0"/>
              </a:spcAft>
              <a:buSzPts val="1500"/>
              <a:buChar char="◦"/>
              <a:defRPr/>
            </a:lvl3pPr>
            <a:lvl4pPr indent="-323850" lvl="3" marL="1828800" algn="l">
              <a:lnSpc>
                <a:spcPct val="90000"/>
              </a:lnSpc>
              <a:spcBef>
                <a:spcPts val="400"/>
              </a:spcBef>
              <a:spcAft>
                <a:spcPts val="0"/>
              </a:spcAft>
              <a:buSzPts val="1500"/>
              <a:buChar char="◦"/>
              <a:defRPr/>
            </a:lvl4pPr>
            <a:lvl5pPr indent="-323850" lvl="4" marL="2286000" algn="l">
              <a:lnSpc>
                <a:spcPct val="90000"/>
              </a:lnSpc>
              <a:spcBef>
                <a:spcPts val="400"/>
              </a:spcBef>
              <a:spcAft>
                <a:spcPts val="0"/>
              </a:spcAft>
              <a:buSzPts val="1500"/>
              <a:buChar char="◦"/>
              <a:defRPr/>
            </a:lvl5pPr>
            <a:lvl6pPr indent="-323850" lvl="5" marL="2743200" algn="l">
              <a:lnSpc>
                <a:spcPct val="90000"/>
              </a:lnSpc>
              <a:spcBef>
                <a:spcPts val="400"/>
              </a:spcBef>
              <a:spcAft>
                <a:spcPts val="0"/>
              </a:spcAft>
              <a:buSzPts val="1500"/>
              <a:buChar char="◦"/>
              <a:defRPr/>
            </a:lvl6pPr>
            <a:lvl7pPr indent="-323850" lvl="6" marL="3200400" algn="l">
              <a:lnSpc>
                <a:spcPct val="90000"/>
              </a:lnSpc>
              <a:spcBef>
                <a:spcPts val="400"/>
              </a:spcBef>
              <a:spcAft>
                <a:spcPts val="0"/>
              </a:spcAft>
              <a:buSzPts val="1500"/>
              <a:buChar char="◦"/>
              <a:defRPr/>
            </a:lvl7pPr>
            <a:lvl8pPr indent="-323850" lvl="7" marL="3657600" algn="l">
              <a:lnSpc>
                <a:spcPct val="90000"/>
              </a:lnSpc>
              <a:spcBef>
                <a:spcPts val="400"/>
              </a:spcBef>
              <a:spcAft>
                <a:spcPts val="0"/>
              </a:spcAft>
              <a:buSzPts val="1500"/>
              <a:buChar char="◦"/>
              <a:defRPr/>
            </a:lvl8pPr>
            <a:lvl9pPr indent="-323850" lvl="8" marL="4114800" algn="l">
              <a:lnSpc>
                <a:spcPct val="90000"/>
              </a:lnSpc>
              <a:spcBef>
                <a:spcPts val="400"/>
              </a:spcBef>
              <a:spcAft>
                <a:spcPts val="400"/>
              </a:spcAft>
              <a:buSzPts val="1500"/>
              <a:buChar char="◦"/>
              <a:defRPr/>
            </a:lvl9pPr>
          </a:lstStyle>
          <a:p/>
        </p:txBody>
      </p:sp>
      <p:sp>
        <p:nvSpPr>
          <p:cNvPr id="36" name="Google Shape;36;p4"/>
          <p:cNvSpPr txBox="1"/>
          <p:nvPr>
            <p:ph idx="10" type="dt"/>
          </p:nvPr>
        </p:nvSpPr>
        <p:spPr>
          <a:xfrm>
            <a:off x="822962" y="4844840"/>
            <a:ext cx="18543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37" name="Google Shape;37;p4"/>
          <p:cNvSpPr txBox="1"/>
          <p:nvPr>
            <p:ph idx="11" type="ftr"/>
          </p:nvPr>
        </p:nvSpPr>
        <p:spPr>
          <a:xfrm>
            <a:off x="2764640" y="4844840"/>
            <a:ext cx="3617100" cy="273900"/>
          </a:xfrm>
          <a:prstGeom prst="rect">
            <a:avLst/>
          </a:prstGeom>
          <a:noFill/>
          <a:ln>
            <a:noFill/>
          </a:ln>
        </p:spPr>
        <p:txBody>
          <a:bodyPr anchorCtr="0" anchor="ctr" bIns="37775" lIns="75575" spcFirstLastPara="1" rIns="75575" wrap="square" tIns="377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38" name="Google Shape;38;p4"/>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9" name="Shape 39"/>
        <p:cNvGrpSpPr/>
        <p:nvPr/>
      </p:nvGrpSpPr>
      <p:grpSpPr>
        <a:xfrm>
          <a:off x="0" y="0"/>
          <a:ext cx="0" cy="0"/>
          <a:chOff x="0" y="0"/>
          <a:chExt cx="0" cy="0"/>
        </a:xfrm>
      </p:grpSpPr>
      <p:sp>
        <p:nvSpPr>
          <p:cNvPr id="40" name="Google Shape;40;p5"/>
          <p:cNvSpPr txBox="1"/>
          <p:nvPr>
            <p:ph type="title"/>
          </p:nvPr>
        </p:nvSpPr>
        <p:spPr>
          <a:xfrm>
            <a:off x="822960" y="214954"/>
            <a:ext cx="7543800" cy="1088100"/>
          </a:xfrm>
          <a:prstGeom prst="rect">
            <a:avLst/>
          </a:prstGeom>
          <a:noFill/>
          <a:ln>
            <a:noFill/>
          </a:ln>
        </p:spPr>
        <p:txBody>
          <a:bodyPr anchorCtr="0" anchor="b" bIns="37775" lIns="75575" spcFirstLastPara="1" rIns="75575" wrap="square" tIns="37775">
            <a:noAutofit/>
          </a:bodyPr>
          <a:lstStyle>
            <a:lvl1pPr lvl="0" algn="l">
              <a:lnSpc>
                <a:spcPct val="85000"/>
              </a:lnSpc>
              <a:spcBef>
                <a:spcPts val="0"/>
              </a:spcBef>
              <a:spcAft>
                <a:spcPts val="0"/>
              </a:spcAft>
              <a:buClr>
                <a:srgbClr val="3F3F3F"/>
              </a:buClr>
              <a:buSzPts val="15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41" name="Google Shape;41;p5"/>
          <p:cNvSpPr txBox="1"/>
          <p:nvPr>
            <p:ph idx="1" type="body"/>
          </p:nvPr>
        </p:nvSpPr>
        <p:spPr>
          <a:xfrm>
            <a:off x="822960" y="1384539"/>
            <a:ext cx="3703200" cy="552300"/>
          </a:xfrm>
          <a:prstGeom prst="rect">
            <a:avLst/>
          </a:prstGeom>
          <a:noFill/>
          <a:ln>
            <a:noFill/>
          </a:ln>
        </p:spPr>
        <p:txBody>
          <a:bodyPr anchorCtr="0" anchor="ctr" bIns="37775" lIns="75575" spcFirstLastPara="1" rIns="75575" wrap="square" tIns="37775">
            <a:noAutofit/>
          </a:bodyPr>
          <a:lstStyle>
            <a:lvl1pPr indent="-228600" lvl="0" marL="457200" algn="l">
              <a:lnSpc>
                <a:spcPct val="90000"/>
              </a:lnSpc>
              <a:spcBef>
                <a:spcPts val="1100"/>
              </a:spcBef>
              <a:spcAft>
                <a:spcPts val="0"/>
              </a:spcAft>
              <a:buSzPts val="1800"/>
              <a:buNone/>
              <a:defRPr b="0" sz="1800" cap="none">
                <a:solidFill>
                  <a:schemeClr val="dk2"/>
                </a:solidFill>
              </a:defRPr>
            </a:lvl1pPr>
            <a:lvl2pPr indent="-228600" lvl="1" marL="914400" algn="l">
              <a:lnSpc>
                <a:spcPct val="90000"/>
              </a:lnSpc>
              <a:spcBef>
                <a:spcPts val="200"/>
              </a:spcBef>
              <a:spcAft>
                <a:spcPts val="0"/>
              </a:spcAft>
              <a:buSzPts val="1800"/>
              <a:buNone/>
              <a:defRPr b="1" sz="1800"/>
            </a:lvl2pPr>
            <a:lvl3pPr indent="-228600" lvl="2" marL="1371600" algn="l">
              <a:lnSpc>
                <a:spcPct val="90000"/>
              </a:lnSpc>
              <a:spcBef>
                <a:spcPts val="400"/>
              </a:spcBef>
              <a:spcAft>
                <a:spcPts val="0"/>
              </a:spcAft>
              <a:buSzPts val="1600"/>
              <a:buNone/>
              <a:defRPr b="1" sz="1600"/>
            </a:lvl3pPr>
            <a:lvl4pPr indent="-228600" lvl="3" marL="1828800" algn="l">
              <a:lnSpc>
                <a:spcPct val="90000"/>
              </a:lnSpc>
              <a:spcBef>
                <a:spcPts val="400"/>
              </a:spcBef>
              <a:spcAft>
                <a:spcPts val="0"/>
              </a:spcAft>
              <a:buSzPts val="1500"/>
              <a:buNone/>
              <a:defRPr b="1" sz="1500"/>
            </a:lvl4pPr>
            <a:lvl5pPr indent="-228600" lvl="4" marL="2286000" algn="l">
              <a:lnSpc>
                <a:spcPct val="90000"/>
              </a:lnSpc>
              <a:spcBef>
                <a:spcPts val="400"/>
              </a:spcBef>
              <a:spcAft>
                <a:spcPts val="0"/>
              </a:spcAft>
              <a:buSzPts val="1500"/>
              <a:buNone/>
              <a:defRPr b="1" sz="1500"/>
            </a:lvl5pPr>
            <a:lvl6pPr indent="-228600" lvl="5" marL="2743200" algn="l">
              <a:lnSpc>
                <a:spcPct val="90000"/>
              </a:lnSpc>
              <a:spcBef>
                <a:spcPts val="400"/>
              </a:spcBef>
              <a:spcAft>
                <a:spcPts val="0"/>
              </a:spcAft>
              <a:buSzPts val="1500"/>
              <a:buNone/>
              <a:defRPr b="1" sz="1500"/>
            </a:lvl6pPr>
            <a:lvl7pPr indent="-228600" lvl="6" marL="3200400" algn="l">
              <a:lnSpc>
                <a:spcPct val="90000"/>
              </a:lnSpc>
              <a:spcBef>
                <a:spcPts val="400"/>
              </a:spcBef>
              <a:spcAft>
                <a:spcPts val="0"/>
              </a:spcAft>
              <a:buSzPts val="1500"/>
              <a:buNone/>
              <a:defRPr b="1" sz="1500"/>
            </a:lvl7pPr>
            <a:lvl8pPr indent="-228600" lvl="7" marL="3657600" algn="l">
              <a:lnSpc>
                <a:spcPct val="90000"/>
              </a:lnSpc>
              <a:spcBef>
                <a:spcPts val="400"/>
              </a:spcBef>
              <a:spcAft>
                <a:spcPts val="0"/>
              </a:spcAft>
              <a:buSzPts val="1500"/>
              <a:buNone/>
              <a:defRPr b="1" sz="1500"/>
            </a:lvl8pPr>
            <a:lvl9pPr indent="-228600" lvl="8" marL="4114800" algn="l">
              <a:lnSpc>
                <a:spcPct val="90000"/>
              </a:lnSpc>
              <a:spcBef>
                <a:spcPts val="400"/>
              </a:spcBef>
              <a:spcAft>
                <a:spcPts val="400"/>
              </a:spcAft>
              <a:buSzPts val="1500"/>
              <a:buNone/>
              <a:defRPr b="1" sz="1500"/>
            </a:lvl9pPr>
          </a:lstStyle>
          <a:p/>
        </p:txBody>
      </p:sp>
      <p:sp>
        <p:nvSpPr>
          <p:cNvPr id="42" name="Google Shape;42;p5"/>
          <p:cNvSpPr txBox="1"/>
          <p:nvPr>
            <p:ph idx="2" type="body"/>
          </p:nvPr>
        </p:nvSpPr>
        <p:spPr>
          <a:xfrm>
            <a:off x="822960" y="1936750"/>
            <a:ext cx="3703200" cy="2465100"/>
          </a:xfrm>
          <a:prstGeom prst="rect">
            <a:avLst/>
          </a:prstGeom>
          <a:noFill/>
          <a:ln>
            <a:noFill/>
          </a:ln>
        </p:spPr>
        <p:txBody>
          <a:bodyPr anchorCtr="0" anchor="t" bIns="37775" lIns="0" spcFirstLastPara="1" rIns="0" wrap="square" tIns="37775">
            <a:noAutofit/>
          </a:bodyPr>
          <a:lstStyle>
            <a:lvl1pPr indent="-323850" lvl="0" marL="457200" algn="l">
              <a:lnSpc>
                <a:spcPct val="90000"/>
              </a:lnSpc>
              <a:spcBef>
                <a:spcPts val="1100"/>
              </a:spcBef>
              <a:spcAft>
                <a:spcPts val="0"/>
              </a:spcAft>
              <a:buSzPts val="1500"/>
              <a:buChar char=" "/>
              <a:defRPr/>
            </a:lvl1pPr>
            <a:lvl2pPr indent="-323850" lvl="1" marL="914400" algn="l">
              <a:lnSpc>
                <a:spcPct val="90000"/>
              </a:lnSpc>
              <a:spcBef>
                <a:spcPts val="200"/>
              </a:spcBef>
              <a:spcAft>
                <a:spcPts val="0"/>
              </a:spcAft>
              <a:buSzPts val="1500"/>
              <a:buChar char="◦"/>
              <a:defRPr/>
            </a:lvl2pPr>
            <a:lvl3pPr indent="-323850" lvl="2" marL="1371600" algn="l">
              <a:lnSpc>
                <a:spcPct val="90000"/>
              </a:lnSpc>
              <a:spcBef>
                <a:spcPts val="400"/>
              </a:spcBef>
              <a:spcAft>
                <a:spcPts val="0"/>
              </a:spcAft>
              <a:buSzPts val="1500"/>
              <a:buChar char="◦"/>
              <a:defRPr/>
            </a:lvl3pPr>
            <a:lvl4pPr indent="-323850" lvl="3" marL="1828800" algn="l">
              <a:lnSpc>
                <a:spcPct val="90000"/>
              </a:lnSpc>
              <a:spcBef>
                <a:spcPts val="400"/>
              </a:spcBef>
              <a:spcAft>
                <a:spcPts val="0"/>
              </a:spcAft>
              <a:buSzPts val="1500"/>
              <a:buChar char="◦"/>
              <a:defRPr/>
            </a:lvl4pPr>
            <a:lvl5pPr indent="-323850" lvl="4" marL="2286000" algn="l">
              <a:lnSpc>
                <a:spcPct val="90000"/>
              </a:lnSpc>
              <a:spcBef>
                <a:spcPts val="400"/>
              </a:spcBef>
              <a:spcAft>
                <a:spcPts val="0"/>
              </a:spcAft>
              <a:buSzPts val="1500"/>
              <a:buChar char="◦"/>
              <a:defRPr/>
            </a:lvl5pPr>
            <a:lvl6pPr indent="-323850" lvl="5" marL="2743200" algn="l">
              <a:lnSpc>
                <a:spcPct val="90000"/>
              </a:lnSpc>
              <a:spcBef>
                <a:spcPts val="400"/>
              </a:spcBef>
              <a:spcAft>
                <a:spcPts val="0"/>
              </a:spcAft>
              <a:buSzPts val="1500"/>
              <a:buChar char="◦"/>
              <a:defRPr/>
            </a:lvl6pPr>
            <a:lvl7pPr indent="-323850" lvl="6" marL="3200400" algn="l">
              <a:lnSpc>
                <a:spcPct val="90000"/>
              </a:lnSpc>
              <a:spcBef>
                <a:spcPts val="400"/>
              </a:spcBef>
              <a:spcAft>
                <a:spcPts val="0"/>
              </a:spcAft>
              <a:buSzPts val="1500"/>
              <a:buChar char="◦"/>
              <a:defRPr/>
            </a:lvl7pPr>
            <a:lvl8pPr indent="-323850" lvl="7" marL="3657600" algn="l">
              <a:lnSpc>
                <a:spcPct val="90000"/>
              </a:lnSpc>
              <a:spcBef>
                <a:spcPts val="400"/>
              </a:spcBef>
              <a:spcAft>
                <a:spcPts val="0"/>
              </a:spcAft>
              <a:buSzPts val="1500"/>
              <a:buChar char="◦"/>
              <a:defRPr/>
            </a:lvl8pPr>
            <a:lvl9pPr indent="-323850" lvl="8" marL="4114800" algn="l">
              <a:lnSpc>
                <a:spcPct val="90000"/>
              </a:lnSpc>
              <a:spcBef>
                <a:spcPts val="400"/>
              </a:spcBef>
              <a:spcAft>
                <a:spcPts val="400"/>
              </a:spcAft>
              <a:buSzPts val="1500"/>
              <a:buChar char="◦"/>
              <a:defRPr/>
            </a:lvl9pPr>
          </a:lstStyle>
          <a:p/>
        </p:txBody>
      </p:sp>
      <p:sp>
        <p:nvSpPr>
          <p:cNvPr id="43" name="Google Shape;43;p5"/>
          <p:cNvSpPr txBox="1"/>
          <p:nvPr>
            <p:ph idx="3" type="body"/>
          </p:nvPr>
        </p:nvSpPr>
        <p:spPr>
          <a:xfrm>
            <a:off x="4663440" y="1384539"/>
            <a:ext cx="3703200" cy="552300"/>
          </a:xfrm>
          <a:prstGeom prst="rect">
            <a:avLst/>
          </a:prstGeom>
          <a:noFill/>
          <a:ln>
            <a:noFill/>
          </a:ln>
        </p:spPr>
        <p:txBody>
          <a:bodyPr anchorCtr="0" anchor="ctr" bIns="37775" lIns="75575" spcFirstLastPara="1" rIns="75575" wrap="square" tIns="37775">
            <a:noAutofit/>
          </a:bodyPr>
          <a:lstStyle>
            <a:lvl1pPr indent="-228600" lvl="0" marL="457200" algn="l">
              <a:lnSpc>
                <a:spcPct val="90000"/>
              </a:lnSpc>
              <a:spcBef>
                <a:spcPts val="1100"/>
              </a:spcBef>
              <a:spcAft>
                <a:spcPts val="0"/>
              </a:spcAft>
              <a:buSzPts val="1800"/>
              <a:buNone/>
              <a:defRPr b="0" sz="1800" cap="none">
                <a:solidFill>
                  <a:schemeClr val="dk2"/>
                </a:solidFill>
              </a:defRPr>
            </a:lvl1pPr>
            <a:lvl2pPr indent="-228600" lvl="1" marL="914400" algn="l">
              <a:lnSpc>
                <a:spcPct val="90000"/>
              </a:lnSpc>
              <a:spcBef>
                <a:spcPts val="200"/>
              </a:spcBef>
              <a:spcAft>
                <a:spcPts val="0"/>
              </a:spcAft>
              <a:buSzPts val="1800"/>
              <a:buNone/>
              <a:defRPr b="1" sz="1800"/>
            </a:lvl2pPr>
            <a:lvl3pPr indent="-228600" lvl="2" marL="1371600" algn="l">
              <a:lnSpc>
                <a:spcPct val="90000"/>
              </a:lnSpc>
              <a:spcBef>
                <a:spcPts val="400"/>
              </a:spcBef>
              <a:spcAft>
                <a:spcPts val="0"/>
              </a:spcAft>
              <a:buSzPts val="1600"/>
              <a:buNone/>
              <a:defRPr b="1" sz="1600"/>
            </a:lvl3pPr>
            <a:lvl4pPr indent="-228600" lvl="3" marL="1828800" algn="l">
              <a:lnSpc>
                <a:spcPct val="90000"/>
              </a:lnSpc>
              <a:spcBef>
                <a:spcPts val="400"/>
              </a:spcBef>
              <a:spcAft>
                <a:spcPts val="0"/>
              </a:spcAft>
              <a:buSzPts val="1500"/>
              <a:buNone/>
              <a:defRPr b="1" sz="1500"/>
            </a:lvl4pPr>
            <a:lvl5pPr indent="-228600" lvl="4" marL="2286000" algn="l">
              <a:lnSpc>
                <a:spcPct val="90000"/>
              </a:lnSpc>
              <a:spcBef>
                <a:spcPts val="400"/>
              </a:spcBef>
              <a:spcAft>
                <a:spcPts val="0"/>
              </a:spcAft>
              <a:buSzPts val="1500"/>
              <a:buNone/>
              <a:defRPr b="1" sz="1500"/>
            </a:lvl5pPr>
            <a:lvl6pPr indent="-228600" lvl="5" marL="2743200" algn="l">
              <a:lnSpc>
                <a:spcPct val="90000"/>
              </a:lnSpc>
              <a:spcBef>
                <a:spcPts val="400"/>
              </a:spcBef>
              <a:spcAft>
                <a:spcPts val="0"/>
              </a:spcAft>
              <a:buSzPts val="1500"/>
              <a:buNone/>
              <a:defRPr b="1" sz="1500"/>
            </a:lvl6pPr>
            <a:lvl7pPr indent="-228600" lvl="6" marL="3200400" algn="l">
              <a:lnSpc>
                <a:spcPct val="90000"/>
              </a:lnSpc>
              <a:spcBef>
                <a:spcPts val="400"/>
              </a:spcBef>
              <a:spcAft>
                <a:spcPts val="0"/>
              </a:spcAft>
              <a:buSzPts val="1500"/>
              <a:buNone/>
              <a:defRPr b="1" sz="1500"/>
            </a:lvl7pPr>
            <a:lvl8pPr indent="-228600" lvl="7" marL="3657600" algn="l">
              <a:lnSpc>
                <a:spcPct val="90000"/>
              </a:lnSpc>
              <a:spcBef>
                <a:spcPts val="400"/>
              </a:spcBef>
              <a:spcAft>
                <a:spcPts val="0"/>
              </a:spcAft>
              <a:buSzPts val="1500"/>
              <a:buNone/>
              <a:defRPr b="1" sz="1500"/>
            </a:lvl8pPr>
            <a:lvl9pPr indent="-228600" lvl="8" marL="4114800" algn="l">
              <a:lnSpc>
                <a:spcPct val="90000"/>
              </a:lnSpc>
              <a:spcBef>
                <a:spcPts val="400"/>
              </a:spcBef>
              <a:spcAft>
                <a:spcPts val="400"/>
              </a:spcAft>
              <a:buSzPts val="1500"/>
              <a:buNone/>
              <a:defRPr b="1" sz="1500"/>
            </a:lvl9pPr>
          </a:lstStyle>
          <a:p/>
        </p:txBody>
      </p:sp>
      <p:sp>
        <p:nvSpPr>
          <p:cNvPr id="44" name="Google Shape;44;p5"/>
          <p:cNvSpPr txBox="1"/>
          <p:nvPr>
            <p:ph idx="4" type="body"/>
          </p:nvPr>
        </p:nvSpPr>
        <p:spPr>
          <a:xfrm>
            <a:off x="4663440" y="1936750"/>
            <a:ext cx="3703200" cy="2465100"/>
          </a:xfrm>
          <a:prstGeom prst="rect">
            <a:avLst/>
          </a:prstGeom>
          <a:noFill/>
          <a:ln>
            <a:noFill/>
          </a:ln>
        </p:spPr>
        <p:txBody>
          <a:bodyPr anchorCtr="0" anchor="t" bIns="37775" lIns="0" spcFirstLastPara="1" rIns="0" wrap="square" tIns="37775">
            <a:noAutofit/>
          </a:bodyPr>
          <a:lstStyle>
            <a:lvl1pPr indent="-323850" lvl="0" marL="457200" algn="l">
              <a:lnSpc>
                <a:spcPct val="90000"/>
              </a:lnSpc>
              <a:spcBef>
                <a:spcPts val="1100"/>
              </a:spcBef>
              <a:spcAft>
                <a:spcPts val="0"/>
              </a:spcAft>
              <a:buSzPts val="1500"/>
              <a:buChar char=" "/>
              <a:defRPr/>
            </a:lvl1pPr>
            <a:lvl2pPr indent="-323850" lvl="1" marL="914400" algn="l">
              <a:lnSpc>
                <a:spcPct val="90000"/>
              </a:lnSpc>
              <a:spcBef>
                <a:spcPts val="200"/>
              </a:spcBef>
              <a:spcAft>
                <a:spcPts val="0"/>
              </a:spcAft>
              <a:buSzPts val="1500"/>
              <a:buChar char="◦"/>
              <a:defRPr/>
            </a:lvl2pPr>
            <a:lvl3pPr indent="-323850" lvl="2" marL="1371600" algn="l">
              <a:lnSpc>
                <a:spcPct val="90000"/>
              </a:lnSpc>
              <a:spcBef>
                <a:spcPts val="400"/>
              </a:spcBef>
              <a:spcAft>
                <a:spcPts val="0"/>
              </a:spcAft>
              <a:buSzPts val="1500"/>
              <a:buChar char="◦"/>
              <a:defRPr/>
            </a:lvl3pPr>
            <a:lvl4pPr indent="-323850" lvl="3" marL="1828800" algn="l">
              <a:lnSpc>
                <a:spcPct val="90000"/>
              </a:lnSpc>
              <a:spcBef>
                <a:spcPts val="400"/>
              </a:spcBef>
              <a:spcAft>
                <a:spcPts val="0"/>
              </a:spcAft>
              <a:buSzPts val="1500"/>
              <a:buChar char="◦"/>
              <a:defRPr/>
            </a:lvl4pPr>
            <a:lvl5pPr indent="-323850" lvl="4" marL="2286000" algn="l">
              <a:lnSpc>
                <a:spcPct val="90000"/>
              </a:lnSpc>
              <a:spcBef>
                <a:spcPts val="400"/>
              </a:spcBef>
              <a:spcAft>
                <a:spcPts val="0"/>
              </a:spcAft>
              <a:buSzPts val="1500"/>
              <a:buChar char="◦"/>
              <a:defRPr/>
            </a:lvl5pPr>
            <a:lvl6pPr indent="-323850" lvl="5" marL="2743200" algn="l">
              <a:lnSpc>
                <a:spcPct val="90000"/>
              </a:lnSpc>
              <a:spcBef>
                <a:spcPts val="400"/>
              </a:spcBef>
              <a:spcAft>
                <a:spcPts val="0"/>
              </a:spcAft>
              <a:buSzPts val="1500"/>
              <a:buChar char="◦"/>
              <a:defRPr/>
            </a:lvl6pPr>
            <a:lvl7pPr indent="-323850" lvl="6" marL="3200400" algn="l">
              <a:lnSpc>
                <a:spcPct val="90000"/>
              </a:lnSpc>
              <a:spcBef>
                <a:spcPts val="400"/>
              </a:spcBef>
              <a:spcAft>
                <a:spcPts val="0"/>
              </a:spcAft>
              <a:buSzPts val="1500"/>
              <a:buChar char="◦"/>
              <a:defRPr/>
            </a:lvl7pPr>
            <a:lvl8pPr indent="-323850" lvl="7" marL="3657600" algn="l">
              <a:lnSpc>
                <a:spcPct val="90000"/>
              </a:lnSpc>
              <a:spcBef>
                <a:spcPts val="400"/>
              </a:spcBef>
              <a:spcAft>
                <a:spcPts val="0"/>
              </a:spcAft>
              <a:buSzPts val="1500"/>
              <a:buChar char="◦"/>
              <a:defRPr/>
            </a:lvl8pPr>
            <a:lvl9pPr indent="-323850" lvl="8" marL="4114800" algn="l">
              <a:lnSpc>
                <a:spcPct val="90000"/>
              </a:lnSpc>
              <a:spcBef>
                <a:spcPts val="400"/>
              </a:spcBef>
              <a:spcAft>
                <a:spcPts val="400"/>
              </a:spcAft>
              <a:buSzPts val="1500"/>
              <a:buChar char="◦"/>
              <a:defRPr/>
            </a:lvl9pPr>
          </a:lstStyle>
          <a:p/>
        </p:txBody>
      </p:sp>
      <p:sp>
        <p:nvSpPr>
          <p:cNvPr id="45" name="Google Shape;45;p5"/>
          <p:cNvSpPr txBox="1"/>
          <p:nvPr>
            <p:ph idx="10" type="dt"/>
          </p:nvPr>
        </p:nvSpPr>
        <p:spPr>
          <a:xfrm>
            <a:off x="822962" y="4844840"/>
            <a:ext cx="18543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46" name="Google Shape;46;p5"/>
          <p:cNvSpPr txBox="1"/>
          <p:nvPr>
            <p:ph idx="11" type="ftr"/>
          </p:nvPr>
        </p:nvSpPr>
        <p:spPr>
          <a:xfrm>
            <a:off x="2764640" y="4844840"/>
            <a:ext cx="3617100" cy="273900"/>
          </a:xfrm>
          <a:prstGeom prst="rect">
            <a:avLst/>
          </a:prstGeom>
          <a:noFill/>
          <a:ln>
            <a:noFill/>
          </a:ln>
        </p:spPr>
        <p:txBody>
          <a:bodyPr anchorCtr="0" anchor="ctr" bIns="37775" lIns="75575" spcFirstLastPara="1" rIns="75575" wrap="square" tIns="377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47" name="Google Shape;47;p5"/>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8" name="Shape 48"/>
        <p:cNvGrpSpPr/>
        <p:nvPr/>
      </p:nvGrpSpPr>
      <p:grpSpPr>
        <a:xfrm>
          <a:off x="0" y="0"/>
          <a:ext cx="0" cy="0"/>
          <a:chOff x="0" y="0"/>
          <a:chExt cx="0" cy="0"/>
        </a:xfrm>
      </p:grpSpPr>
      <p:sp>
        <p:nvSpPr>
          <p:cNvPr id="49" name="Google Shape;49;p6"/>
          <p:cNvSpPr txBox="1"/>
          <p:nvPr>
            <p:ph type="title"/>
          </p:nvPr>
        </p:nvSpPr>
        <p:spPr>
          <a:xfrm>
            <a:off x="311700" y="445025"/>
            <a:ext cx="8520600" cy="572700"/>
          </a:xfrm>
          <a:prstGeom prst="rect">
            <a:avLst/>
          </a:prstGeom>
          <a:noFill/>
          <a:ln>
            <a:noFill/>
          </a:ln>
        </p:spPr>
        <p:txBody>
          <a:bodyPr anchorCtr="0" anchor="t" bIns="75575" lIns="75575" spcFirstLastPara="1" rIns="75575" wrap="square" tIns="75575">
            <a:noAutofit/>
          </a:bodyPr>
          <a:lstStyle>
            <a:lvl1pPr lvl="0" algn="l">
              <a:lnSpc>
                <a:spcPct val="85000"/>
              </a:lnSpc>
              <a:spcBef>
                <a:spcPts val="0"/>
              </a:spcBef>
              <a:spcAft>
                <a:spcPts val="0"/>
              </a:spcAft>
              <a:buClr>
                <a:srgbClr val="3F3F3F"/>
              </a:buClr>
              <a:buSzPts val="2300"/>
              <a:buFont typeface="Calibri"/>
              <a:buNone/>
              <a:defRPr/>
            </a:lvl1pPr>
            <a:lvl2pPr lvl="1">
              <a:spcBef>
                <a:spcPts val="0"/>
              </a:spcBef>
              <a:spcAft>
                <a:spcPts val="0"/>
              </a:spcAft>
              <a:buSzPts val="2300"/>
              <a:buNone/>
              <a:defRPr/>
            </a:lvl2pPr>
            <a:lvl3pPr lvl="2">
              <a:spcBef>
                <a:spcPts val="0"/>
              </a:spcBef>
              <a:spcAft>
                <a:spcPts val="0"/>
              </a:spcAft>
              <a:buSzPts val="2300"/>
              <a:buNone/>
              <a:defRPr/>
            </a:lvl3pPr>
            <a:lvl4pPr lvl="3">
              <a:spcBef>
                <a:spcPts val="0"/>
              </a:spcBef>
              <a:spcAft>
                <a:spcPts val="0"/>
              </a:spcAft>
              <a:buSzPts val="2300"/>
              <a:buNone/>
              <a:defRPr/>
            </a:lvl4pPr>
            <a:lvl5pPr lvl="4">
              <a:spcBef>
                <a:spcPts val="0"/>
              </a:spcBef>
              <a:spcAft>
                <a:spcPts val="0"/>
              </a:spcAft>
              <a:buSzPts val="2300"/>
              <a:buNone/>
              <a:defRPr/>
            </a:lvl5pPr>
            <a:lvl6pPr lvl="5">
              <a:spcBef>
                <a:spcPts val="0"/>
              </a:spcBef>
              <a:spcAft>
                <a:spcPts val="0"/>
              </a:spcAft>
              <a:buSzPts val="2300"/>
              <a:buNone/>
              <a:defRPr/>
            </a:lvl6pPr>
            <a:lvl7pPr lvl="6">
              <a:spcBef>
                <a:spcPts val="0"/>
              </a:spcBef>
              <a:spcAft>
                <a:spcPts val="0"/>
              </a:spcAft>
              <a:buSzPts val="2300"/>
              <a:buNone/>
              <a:defRPr/>
            </a:lvl7pPr>
            <a:lvl8pPr lvl="7">
              <a:spcBef>
                <a:spcPts val="0"/>
              </a:spcBef>
              <a:spcAft>
                <a:spcPts val="0"/>
              </a:spcAft>
              <a:buSzPts val="2300"/>
              <a:buNone/>
              <a:defRPr/>
            </a:lvl8pPr>
            <a:lvl9pPr lvl="8">
              <a:spcBef>
                <a:spcPts val="0"/>
              </a:spcBef>
              <a:spcAft>
                <a:spcPts val="0"/>
              </a:spcAft>
              <a:buSzPts val="2300"/>
              <a:buNone/>
              <a:defRPr/>
            </a:lvl9pPr>
          </a:lstStyle>
          <a:p/>
        </p:txBody>
      </p:sp>
      <p:sp>
        <p:nvSpPr>
          <p:cNvPr id="50" name="Google Shape;50;p6"/>
          <p:cNvSpPr txBox="1"/>
          <p:nvPr>
            <p:ph idx="1" type="body"/>
          </p:nvPr>
        </p:nvSpPr>
        <p:spPr>
          <a:xfrm>
            <a:off x="311700" y="1152475"/>
            <a:ext cx="8520600" cy="3416400"/>
          </a:xfrm>
          <a:prstGeom prst="rect">
            <a:avLst/>
          </a:prstGeom>
          <a:noFill/>
          <a:ln>
            <a:noFill/>
          </a:ln>
        </p:spPr>
        <p:txBody>
          <a:bodyPr anchorCtr="0" anchor="t" bIns="75575" lIns="75575" spcFirstLastPara="1" rIns="75575" wrap="square" tIns="75575">
            <a:noAutofit/>
          </a:bodyPr>
          <a:lstStyle>
            <a:lvl1pPr indent="-323850" lvl="0" marL="457200" algn="l">
              <a:lnSpc>
                <a:spcPct val="90000"/>
              </a:lnSpc>
              <a:spcBef>
                <a:spcPts val="0"/>
              </a:spcBef>
              <a:spcAft>
                <a:spcPts val="0"/>
              </a:spcAft>
              <a:buSzPts val="1500"/>
              <a:buChar char="●"/>
              <a:defRPr/>
            </a:lvl1pPr>
            <a:lvl2pPr indent="-304800" lvl="1" marL="914400" algn="l">
              <a:lnSpc>
                <a:spcPct val="90000"/>
              </a:lnSpc>
              <a:spcBef>
                <a:spcPts val="1500"/>
              </a:spcBef>
              <a:spcAft>
                <a:spcPts val="0"/>
              </a:spcAft>
              <a:buSzPts val="1200"/>
              <a:buChar char="○"/>
              <a:defRPr/>
            </a:lvl2pPr>
            <a:lvl3pPr indent="-304800" lvl="2" marL="1371600" algn="l">
              <a:lnSpc>
                <a:spcPct val="90000"/>
              </a:lnSpc>
              <a:spcBef>
                <a:spcPts val="1500"/>
              </a:spcBef>
              <a:spcAft>
                <a:spcPts val="0"/>
              </a:spcAft>
              <a:buSzPts val="1200"/>
              <a:buChar char="■"/>
              <a:defRPr/>
            </a:lvl3pPr>
            <a:lvl4pPr indent="-304800" lvl="3" marL="1828800" algn="l">
              <a:lnSpc>
                <a:spcPct val="90000"/>
              </a:lnSpc>
              <a:spcBef>
                <a:spcPts val="1500"/>
              </a:spcBef>
              <a:spcAft>
                <a:spcPts val="0"/>
              </a:spcAft>
              <a:buSzPts val="1200"/>
              <a:buChar char="●"/>
              <a:defRPr/>
            </a:lvl4pPr>
            <a:lvl5pPr indent="-304800" lvl="4" marL="2286000" algn="l">
              <a:lnSpc>
                <a:spcPct val="90000"/>
              </a:lnSpc>
              <a:spcBef>
                <a:spcPts val="1500"/>
              </a:spcBef>
              <a:spcAft>
                <a:spcPts val="0"/>
              </a:spcAft>
              <a:buSzPts val="1200"/>
              <a:buChar char="○"/>
              <a:defRPr/>
            </a:lvl5pPr>
            <a:lvl6pPr indent="-304800" lvl="5" marL="2743200" algn="l">
              <a:lnSpc>
                <a:spcPct val="90000"/>
              </a:lnSpc>
              <a:spcBef>
                <a:spcPts val="1500"/>
              </a:spcBef>
              <a:spcAft>
                <a:spcPts val="0"/>
              </a:spcAft>
              <a:buSzPts val="1200"/>
              <a:buChar char="■"/>
              <a:defRPr/>
            </a:lvl6pPr>
            <a:lvl7pPr indent="-304800" lvl="6" marL="3200400" algn="l">
              <a:lnSpc>
                <a:spcPct val="90000"/>
              </a:lnSpc>
              <a:spcBef>
                <a:spcPts val="1500"/>
              </a:spcBef>
              <a:spcAft>
                <a:spcPts val="0"/>
              </a:spcAft>
              <a:buSzPts val="1200"/>
              <a:buChar char="●"/>
              <a:defRPr/>
            </a:lvl7pPr>
            <a:lvl8pPr indent="-304800" lvl="7" marL="3657600" algn="l">
              <a:lnSpc>
                <a:spcPct val="90000"/>
              </a:lnSpc>
              <a:spcBef>
                <a:spcPts val="1500"/>
              </a:spcBef>
              <a:spcAft>
                <a:spcPts val="0"/>
              </a:spcAft>
              <a:buSzPts val="1200"/>
              <a:buChar char="○"/>
              <a:defRPr/>
            </a:lvl8pPr>
            <a:lvl9pPr indent="-304800" lvl="8" marL="4114800" algn="l">
              <a:lnSpc>
                <a:spcPct val="90000"/>
              </a:lnSpc>
              <a:spcBef>
                <a:spcPts val="1500"/>
              </a:spcBef>
              <a:spcAft>
                <a:spcPts val="1500"/>
              </a:spcAft>
              <a:buSzPts val="1200"/>
              <a:buChar char="■"/>
              <a:defRPr/>
            </a:lvl9pPr>
          </a:lstStyle>
          <a:p/>
        </p:txBody>
      </p:sp>
      <p:sp>
        <p:nvSpPr>
          <p:cNvPr id="51" name="Google Shape;51;p6"/>
          <p:cNvSpPr txBox="1"/>
          <p:nvPr>
            <p:ph idx="12" type="sldNum"/>
          </p:nvPr>
        </p:nvSpPr>
        <p:spPr>
          <a:xfrm>
            <a:off x="8472458" y="4663217"/>
            <a:ext cx="548700" cy="393600"/>
          </a:xfrm>
          <a:prstGeom prst="rect">
            <a:avLst/>
          </a:prstGeom>
          <a:noFill/>
          <a:ln>
            <a:noFill/>
          </a:ln>
        </p:spPr>
        <p:txBody>
          <a:bodyPr anchorCtr="0" anchor="ctr" bIns="75575" lIns="75575" spcFirstLastPara="1" rIns="75575" wrap="square" tIns="75575">
            <a:noAutofit/>
          </a:bodyPr>
          <a:lstStyle>
            <a:lvl1pPr indent="0" lvl="0" marL="0" algn="r">
              <a:buClr>
                <a:srgbClr val="FFFFFF"/>
              </a:buClr>
              <a:buSzPts val="1000"/>
              <a:buFont typeface="Calibri"/>
              <a:buNone/>
              <a:defRPr sz="1000">
                <a:solidFill>
                  <a:srgbClr val="FFFFFF"/>
                </a:solidFill>
                <a:latin typeface="Calibri"/>
                <a:ea typeface="Calibri"/>
                <a:cs typeface="Calibri"/>
                <a:sym typeface="Calibri"/>
              </a:defRPr>
            </a:lvl1pPr>
            <a:lvl2pPr indent="0" lvl="1" marL="0" algn="r">
              <a:buClr>
                <a:srgbClr val="FFFFFF"/>
              </a:buClr>
              <a:buSzPts val="1000"/>
              <a:buFont typeface="Calibri"/>
              <a:buNone/>
              <a:defRPr sz="1000">
                <a:solidFill>
                  <a:srgbClr val="FFFFFF"/>
                </a:solidFill>
                <a:latin typeface="Calibri"/>
                <a:ea typeface="Calibri"/>
                <a:cs typeface="Calibri"/>
                <a:sym typeface="Calibri"/>
              </a:defRPr>
            </a:lvl2pPr>
            <a:lvl3pPr indent="0" lvl="2" marL="0" algn="r">
              <a:buClr>
                <a:srgbClr val="FFFFFF"/>
              </a:buClr>
              <a:buSzPts val="1000"/>
              <a:buFont typeface="Calibri"/>
              <a:buNone/>
              <a:defRPr sz="1000">
                <a:solidFill>
                  <a:srgbClr val="FFFFFF"/>
                </a:solidFill>
                <a:latin typeface="Calibri"/>
                <a:ea typeface="Calibri"/>
                <a:cs typeface="Calibri"/>
                <a:sym typeface="Calibri"/>
              </a:defRPr>
            </a:lvl3pPr>
            <a:lvl4pPr indent="0" lvl="3" marL="0" algn="r">
              <a:buClr>
                <a:srgbClr val="FFFFFF"/>
              </a:buClr>
              <a:buSzPts val="1000"/>
              <a:buFont typeface="Calibri"/>
              <a:buNone/>
              <a:defRPr sz="1000">
                <a:solidFill>
                  <a:srgbClr val="FFFFFF"/>
                </a:solidFill>
                <a:latin typeface="Calibri"/>
                <a:ea typeface="Calibri"/>
                <a:cs typeface="Calibri"/>
                <a:sym typeface="Calibri"/>
              </a:defRPr>
            </a:lvl4pPr>
            <a:lvl5pPr indent="0" lvl="4" marL="0" algn="r">
              <a:buClr>
                <a:srgbClr val="FFFFFF"/>
              </a:buClr>
              <a:buSzPts val="1000"/>
              <a:buFont typeface="Calibri"/>
              <a:buNone/>
              <a:defRPr sz="1000">
                <a:solidFill>
                  <a:srgbClr val="FFFFFF"/>
                </a:solidFill>
                <a:latin typeface="Calibri"/>
                <a:ea typeface="Calibri"/>
                <a:cs typeface="Calibri"/>
                <a:sym typeface="Calibri"/>
              </a:defRPr>
            </a:lvl5pPr>
            <a:lvl6pPr indent="0" lvl="5" marL="0" algn="r">
              <a:buClr>
                <a:srgbClr val="FFFFFF"/>
              </a:buClr>
              <a:buSzPts val="1000"/>
              <a:buFont typeface="Calibri"/>
              <a:buNone/>
              <a:defRPr sz="1000">
                <a:solidFill>
                  <a:srgbClr val="FFFFFF"/>
                </a:solidFill>
                <a:latin typeface="Calibri"/>
                <a:ea typeface="Calibri"/>
                <a:cs typeface="Calibri"/>
                <a:sym typeface="Calibri"/>
              </a:defRPr>
            </a:lvl6pPr>
            <a:lvl7pPr indent="0" lvl="6" marL="0" algn="r">
              <a:buClr>
                <a:srgbClr val="FFFFFF"/>
              </a:buClr>
              <a:buSzPts val="1000"/>
              <a:buFont typeface="Calibri"/>
              <a:buNone/>
              <a:defRPr sz="1000">
                <a:solidFill>
                  <a:srgbClr val="FFFFFF"/>
                </a:solidFill>
                <a:latin typeface="Calibri"/>
                <a:ea typeface="Calibri"/>
                <a:cs typeface="Calibri"/>
                <a:sym typeface="Calibri"/>
              </a:defRPr>
            </a:lvl7pPr>
            <a:lvl8pPr indent="0" lvl="7" marL="0" algn="r">
              <a:buClr>
                <a:srgbClr val="FFFFFF"/>
              </a:buClr>
              <a:buSzPts val="1000"/>
              <a:buFont typeface="Calibri"/>
              <a:buNone/>
              <a:defRPr sz="1000">
                <a:solidFill>
                  <a:srgbClr val="FFFFFF"/>
                </a:solidFill>
                <a:latin typeface="Calibri"/>
                <a:ea typeface="Calibri"/>
                <a:cs typeface="Calibri"/>
                <a:sym typeface="Calibri"/>
              </a:defRPr>
            </a:lvl8pPr>
            <a:lvl9pPr indent="0" lvl="8" marL="0" algn="r">
              <a:buClr>
                <a:srgbClr val="FFFFFF"/>
              </a:buClr>
              <a:buSzPts val="1000"/>
              <a:buFont typeface="Calibri"/>
              <a:buNone/>
              <a:defRPr sz="1000">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2" name="Shape 52"/>
        <p:cNvGrpSpPr/>
        <p:nvPr/>
      </p:nvGrpSpPr>
      <p:grpSpPr>
        <a:xfrm>
          <a:off x="0" y="0"/>
          <a:ext cx="0" cy="0"/>
          <a:chOff x="0" y="0"/>
          <a:chExt cx="0" cy="0"/>
        </a:xfrm>
      </p:grpSpPr>
      <p:sp>
        <p:nvSpPr>
          <p:cNvPr id="53" name="Google Shape;53;p7"/>
          <p:cNvSpPr txBox="1"/>
          <p:nvPr>
            <p:ph type="title"/>
          </p:nvPr>
        </p:nvSpPr>
        <p:spPr>
          <a:xfrm>
            <a:off x="822960" y="214954"/>
            <a:ext cx="7543800" cy="1088100"/>
          </a:xfrm>
          <a:prstGeom prst="rect">
            <a:avLst/>
          </a:prstGeom>
          <a:noFill/>
          <a:ln>
            <a:noFill/>
          </a:ln>
        </p:spPr>
        <p:txBody>
          <a:bodyPr anchorCtr="0" anchor="b" bIns="37775" lIns="75575" spcFirstLastPara="1" rIns="75575" wrap="square" tIns="37775">
            <a:noAutofit/>
          </a:bodyPr>
          <a:lstStyle>
            <a:lvl1pPr lvl="0" algn="l">
              <a:lnSpc>
                <a:spcPct val="85000"/>
              </a:lnSpc>
              <a:spcBef>
                <a:spcPts val="0"/>
              </a:spcBef>
              <a:spcAft>
                <a:spcPts val="0"/>
              </a:spcAft>
              <a:buClr>
                <a:srgbClr val="3F3F3F"/>
              </a:buClr>
              <a:buSzPts val="15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54" name="Google Shape;54;p7"/>
          <p:cNvSpPr txBox="1"/>
          <p:nvPr>
            <p:ph idx="1" type="body"/>
          </p:nvPr>
        </p:nvSpPr>
        <p:spPr>
          <a:xfrm>
            <a:off x="822960" y="1384301"/>
            <a:ext cx="3703200" cy="3017400"/>
          </a:xfrm>
          <a:prstGeom prst="rect">
            <a:avLst/>
          </a:prstGeom>
          <a:noFill/>
          <a:ln>
            <a:noFill/>
          </a:ln>
        </p:spPr>
        <p:txBody>
          <a:bodyPr anchorCtr="0" anchor="t" bIns="37775" lIns="0" spcFirstLastPara="1" rIns="0" wrap="square" tIns="37775">
            <a:noAutofit/>
          </a:bodyPr>
          <a:lstStyle>
            <a:lvl1pPr indent="-323850" lvl="0" marL="457200" algn="l">
              <a:lnSpc>
                <a:spcPct val="90000"/>
              </a:lnSpc>
              <a:spcBef>
                <a:spcPts val="1100"/>
              </a:spcBef>
              <a:spcAft>
                <a:spcPts val="0"/>
              </a:spcAft>
              <a:buSzPts val="1500"/>
              <a:buChar char=" "/>
              <a:defRPr/>
            </a:lvl1pPr>
            <a:lvl2pPr indent="-323850" lvl="1" marL="914400" algn="l">
              <a:lnSpc>
                <a:spcPct val="90000"/>
              </a:lnSpc>
              <a:spcBef>
                <a:spcPts val="200"/>
              </a:spcBef>
              <a:spcAft>
                <a:spcPts val="0"/>
              </a:spcAft>
              <a:buSzPts val="1500"/>
              <a:buChar char="◦"/>
              <a:defRPr/>
            </a:lvl2pPr>
            <a:lvl3pPr indent="-323850" lvl="2" marL="1371600" algn="l">
              <a:lnSpc>
                <a:spcPct val="90000"/>
              </a:lnSpc>
              <a:spcBef>
                <a:spcPts val="400"/>
              </a:spcBef>
              <a:spcAft>
                <a:spcPts val="0"/>
              </a:spcAft>
              <a:buSzPts val="1500"/>
              <a:buChar char="◦"/>
              <a:defRPr/>
            </a:lvl3pPr>
            <a:lvl4pPr indent="-323850" lvl="3" marL="1828800" algn="l">
              <a:lnSpc>
                <a:spcPct val="90000"/>
              </a:lnSpc>
              <a:spcBef>
                <a:spcPts val="400"/>
              </a:spcBef>
              <a:spcAft>
                <a:spcPts val="0"/>
              </a:spcAft>
              <a:buSzPts val="1500"/>
              <a:buChar char="◦"/>
              <a:defRPr/>
            </a:lvl4pPr>
            <a:lvl5pPr indent="-323850" lvl="4" marL="2286000" algn="l">
              <a:lnSpc>
                <a:spcPct val="90000"/>
              </a:lnSpc>
              <a:spcBef>
                <a:spcPts val="400"/>
              </a:spcBef>
              <a:spcAft>
                <a:spcPts val="0"/>
              </a:spcAft>
              <a:buSzPts val="1500"/>
              <a:buChar char="◦"/>
              <a:defRPr/>
            </a:lvl5pPr>
            <a:lvl6pPr indent="-323850" lvl="5" marL="2743200" algn="l">
              <a:lnSpc>
                <a:spcPct val="90000"/>
              </a:lnSpc>
              <a:spcBef>
                <a:spcPts val="400"/>
              </a:spcBef>
              <a:spcAft>
                <a:spcPts val="0"/>
              </a:spcAft>
              <a:buSzPts val="1500"/>
              <a:buChar char="◦"/>
              <a:defRPr/>
            </a:lvl6pPr>
            <a:lvl7pPr indent="-323850" lvl="6" marL="3200400" algn="l">
              <a:lnSpc>
                <a:spcPct val="90000"/>
              </a:lnSpc>
              <a:spcBef>
                <a:spcPts val="400"/>
              </a:spcBef>
              <a:spcAft>
                <a:spcPts val="0"/>
              </a:spcAft>
              <a:buSzPts val="1500"/>
              <a:buChar char="◦"/>
              <a:defRPr/>
            </a:lvl7pPr>
            <a:lvl8pPr indent="-323850" lvl="7" marL="3657600" algn="l">
              <a:lnSpc>
                <a:spcPct val="90000"/>
              </a:lnSpc>
              <a:spcBef>
                <a:spcPts val="400"/>
              </a:spcBef>
              <a:spcAft>
                <a:spcPts val="0"/>
              </a:spcAft>
              <a:buSzPts val="1500"/>
              <a:buChar char="◦"/>
              <a:defRPr/>
            </a:lvl8pPr>
            <a:lvl9pPr indent="-323850" lvl="8" marL="4114800" algn="l">
              <a:lnSpc>
                <a:spcPct val="90000"/>
              </a:lnSpc>
              <a:spcBef>
                <a:spcPts val="400"/>
              </a:spcBef>
              <a:spcAft>
                <a:spcPts val="400"/>
              </a:spcAft>
              <a:buSzPts val="1500"/>
              <a:buChar char="◦"/>
              <a:defRPr/>
            </a:lvl9pPr>
          </a:lstStyle>
          <a:p/>
        </p:txBody>
      </p:sp>
      <p:sp>
        <p:nvSpPr>
          <p:cNvPr id="55" name="Google Shape;55;p7"/>
          <p:cNvSpPr txBox="1"/>
          <p:nvPr>
            <p:ph idx="2" type="body"/>
          </p:nvPr>
        </p:nvSpPr>
        <p:spPr>
          <a:xfrm>
            <a:off x="4663440" y="1384303"/>
            <a:ext cx="3703200" cy="3017400"/>
          </a:xfrm>
          <a:prstGeom prst="rect">
            <a:avLst/>
          </a:prstGeom>
          <a:noFill/>
          <a:ln>
            <a:noFill/>
          </a:ln>
        </p:spPr>
        <p:txBody>
          <a:bodyPr anchorCtr="0" anchor="t" bIns="37775" lIns="0" spcFirstLastPara="1" rIns="0" wrap="square" tIns="37775">
            <a:noAutofit/>
          </a:bodyPr>
          <a:lstStyle>
            <a:lvl1pPr indent="-323850" lvl="0" marL="457200" algn="l">
              <a:lnSpc>
                <a:spcPct val="90000"/>
              </a:lnSpc>
              <a:spcBef>
                <a:spcPts val="1100"/>
              </a:spcBef>
              <a:spcAft>
                <a:spcPts val="0"/>
              </a:spcAft>
              <a:buSzPts val="1500"/>
              <a:buChar char=" "/>
              <a:defRPr/>
            </a:lvl1pPr>
            <a:lvl2pPr indent="-323850" lvl="1" marL="914400" algn="l">
              <a:lnSpc>
                <a:spcPct val="90000"/>
              </a:lnSpc>
              <a:spcBef>
                <a:spcPts val="200"/>
              </a:spcBef>
              <a:spcAft>
                <a:spcPts val="0"/>
              </a:spcAft>
              <a:buSzPts val="1500"/>
              <a:buChar char="◦"/>
              <a:defRPr/>
            </a:lvl2pPr>
            <a:lvl3pPr indent="-323850" lvl="2" marL="1371600" algn="l">
              <a:lnSpc>
                <a:spcPct val="90000"/>
              </a:lnSpc>
              <a:spcBef>
                <a:spcPts val="400"/>
              </a:spcBef>
              <a:spcAft>
                <a:spcPts val="0"/>
              </a:spcAft>
              <a:buSzPts val="1500"/>
              <a:buChar char="◦"/>
              <a:defRPr/>
            </a:lvl3pPr>
            <a:lvl4pPr indent="-323850" lvl="3" marL="1828800" algn="l">
              <a:lnSpc>
                <a:spcPct val="90000"/>
              </a:lnSpc>
              <a:spcBef>
                <a:spcPts val="400"/>
              </a:spcBef>
              <a:spcAft>
                <a:spcPts val="0"/>
              </a:spcAft>
              <a:buSzPts val="1500"/>
              <a:buChar char="◦"/>
              <a:defRPr/>
            </a:lvl4pPr>
            <a:lvl5pPr indent="-323850" lvl="4" marL="2286000" algn="l">
              <a:lnSpc>
                <a:spcPct val="90000"/>
              </a:lnSpc>
              <a:spcBef>
                <a:spcPts val="400"/>
              </a:spcBef>
              <a:spcAft>
                <a:spcPts val="0"/>
              </a:spcAft>
              <a:buSzPts val="1500"/>
              <a:buChar char="◦"/>
              <a:defRPr/>
            </a:lvl5pPr>
            <a:lvl6pPr indent="-323850" lvl="5" marL="2743200" algn="l">
              <a:lnSpc>
                <a:spcPct val="90000"/>
              </a:lnSpc>
              <a:spcBef>
                <a:spcPts val="400"/>
              </a:spcBef>
              <a:spcAft>
                <a:spcPts val="0"/>
              </a:spcAft>
              <a:buSzPts val="1500"/>
              <a:buChar char="◦"/>
              <a:defRPr/>
            </a:lvl6pPr>
            <a:lvl7pPr indent="-323850" lvl="6" marL="3200400" algn="l">
              <a:lnSpc>
                <a:spcPct val="90000"/>
              </a:lnSpc>
              <a:spcBef>
                <a:spcPts val="400"/>
              </a:spcBef>
              <a:spcAft>
                <a:spcPts val="0"/>
              </a:spcAft>
              <a:buSzPts val="1500"/>
              <a:buChar char="◦"/>
              <a:defRPr/>
            </a:lvl7pPr>
            <a:lvl8pPr indent="-323850" lvl="7" marL="3657600" algn="l">
              <a:lnSpc>
                <a:spcPct val="90000"/>
              </a:lnSpc>
              <a:spcBef>
                <a:spcPts val="400"/>
              </a:spcBef>
              <a:spcAft>
                <a:spcPts val="0"/>
              </a:spcAft>
              <a:buSzPts val="1500"/>
              <a:buChar char="◦"/>
              <a:defRPr/>
            </a:lvl8pPr>
            <a:lvl9pPr indent="-323850" lvl="8" marL="4114800" algn="l">
              <a:lnSpc>
                <a:spcPct val="90000"/>
              </a:lnSpc>
              <a:spcBef>
                <a:spcPts val="400"/>
              </a:spcBef>
              <a:spcAft>
                <a:spcPts val="400"/>
              </a:spcAft>
              <a:buSzPts val="1500"/>
              <a:buChar char="◦"/>
              <a:defRPr/>
            </a:lvl9pPr>
          </a:lstStyle>
          <a:p/>
        </p:txBody>
      </p:sp>
      <p:sp>
        <p:nvSpPr>
          <p:cNvPr id="56" name="Google Shape;56;p7"/>
          <p:cNvSpPr txBox="1"/>
          <p:nvPr>
            <p:ph idx="10" type="dt"/>
          </p:nvPr>
        </p:nvSpPr>
        <p:spPr>
          <a:xfrm>
            <a:off x="822962" y="4844840"/>
            <a:ext cx="18543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57" name="Google Shape;57;p7"/>
          <p:cNvSpPr txBox="1"/>
          <p:nvPr>
            <p:ph idx="11" type="ftr"/>
          </p:nvPr>
        </p:nvSpPr>
        <p:spPr>
          <a:xfrm>
            <a:off x="2764640" y="4844840"/>
            <a:ext cx="3617100" cy="273900"/>
          </a:xfrm>
          <a:prstGeom prst="rect">
            <a:avLst/>
          </a:prstGeom>
          <a:noFill/>
          <a:ln>
            <a:noFill/>
          </a:ln>
        </p:spPr>
        <p:txBody>
          <a:bodyPr anchorCtr="0" anchor="ctr" bIns="37775" lIns="75575" spcFirstLastPara="1" rIns="75575" wrap="square" tIns="377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58" name="Google Shape;58;p7"/>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bg>
      <p:bgPr>
        <a:solidFill>
          <a:schemeClr val="lt1"/>
        </a:solidFill>
      </p:bgPr>
    </p:bg>
    <p:spTree>
      <p:nvGrpSpPr>
        <p:cNvPr id="59" name="Shape 59"/>
        <p:cNvGrpSpPr/>
        <p:nvPr/>
      </p:nvGrpSpPr>
      <p:grpSpPr>
        <a:xfrm>
          <a:off x="0" y="0"/>
          <a:ext cx="0" cy="0"/>
          <a:chOff x="0" y="0"/>
          <a:chExt cx="0" cy="0"/>
        </a:xfrm>
      </p:grpSpPr>
      <p:sp>
        <p:nvSpPr>
          <p:cNvPr id="60" name="Google Shape;60;p8"/>
          <p:cNvSpPr/>
          <p:nvPr/>
        </p:nvSpPr>
        <p:spPr>
          <a:xfrm>
            <a:off x="2383" y="4800600"/>
            <a:ext cx="9141600" cy="342900"/>
          </a:xfrm>
          <a:prstGeom prst="rect">
            <a:avLst/>
          </a:prstGeom>
          <a:solidFill>
            <a:schemeClr val="accent2"/>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61" name="Google Shape;61;p8"/>
          <p:cNvSpPr/>
          <p:nvPr/>
        </p:nvSpPr>
        <p:spPr>
          <a:xfrm>
            <a:off x="13" y="4750737"/>
            <a:ext cx="9141600" cy="48000"/>
          </a:xfrm>
          <a:prstGeom prst="rect">
            <a:avLst/>
          </a:prstGeom>
          <a:solidFill>
            <a:schemeClr val="accent1"/>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62" name="Google Shape;62;p8"/>
          <p:cNvSpPr txBox="1"/>
          <p:nvPr>
            <p:ph type="title"/>
          </p:nvPr>
        </p:nvSpPr>
        <p:spPr>
          <a:xfrm>
            <a:off x="822960" y="569214"/>
            <a:ext cx="7543800" cy="2674500"/>
          </a:xfrm>
          <a:prstGeom prst="rect">
            <a:avLst/>
          </a:prstGeom>
          <a:noFill/>
          <a:ln>
            <a:noFill/>
          </a:ln>
        </p:spPr>
        <p:txBody>
          <a:bodyPr anchorCtr="0" anchor="b" bIns="37775" lIns="75575" spcFirstLastPara="1" rIns="75575" wrap="square" tIns="37775">
            <a:noAutofit/>
          </a:bodyPr>
          <a:lstStyle>
            <a:lvl1pPr lvl="0" algn="l">
              <a:lnSpc>
                <a:spcPct val="85000"/>
              </a:lnSpc>
              <a:spcBef>
                <a:spcPts val="0"/>
              </a:spcBef>
              <a:spcAft>
                <a:spcPts val="0"/>
              </a:spcAft>
              <a:buClr>
                <a:srgbClr val="262626"/>
              </a:buClr>
              <a:buSzPts val="7300"/>
              <a:buFont typeface="Calibri"/>
              <a:buNone/>
              <a:defRPr b="0" sz="7300">
                <a:solidFill>
                  <a:srgbClr val="262626"/>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63" name="Google Shape;63;p8"/>
          <p:cNvSpPr txBox="1"/>
          <p:nvPr>
            <p:ph idx="1" type="body"/>
          </p:nvPr>
        </p:nvSpPr>
        <p:spPr>
          <a:xfrm>
            <a:off x="822960" y="3339846"/>
            <a:ext cx="7543800" cy="857400"/>
          </a:xfrm>
          <a:prstGeom prst="rect">
            <a:avLst/>
          </a:prstGeom>
          <a:noFill/>
          <a:ln>
            <a:noFill/>
          </a:ln>
        </p:spPr>
        <p:txBody>
          <a:bodyPr anchorCtr="0" anchor="t" bIns="37775" lIns="75575" spcFirstLastPara="1" rIns="75575" wrap="square" tIns="37775">
            <a:noAutofit/>
          </a:bodyPr>
          <a:lstStyle>
            <a:lvl1pPr indent="-228600" lvl="0" marL="457200" algn="l">
              <a:lnSpc>
                <a:spcPct val="90000"/>
              </a:lnSpc>
              <a:spcBef>
                <a:spcPts val="1100"/>
              </a:spcBef>
              <a:spcAft>
                <a:spcPts val="0"/>
              </a:spcAft>
              <a:buSzPts val="2200"/>
              <a:buNone/>
              <a:defRPr sz="2200" cap="none">
                <a:solidFill>
                  <a:schemeClr val="dk2"/>
                </a:solidFill>
                <a:latin typeface="Calibri"/>
                <a:ea typeface="Calibri"/>
                <a:cs typeface="Calibri"/>
                <a:sym typeface="Calibri"/>
              </a:defRPr>
            </a:lvl1pPr>
            <a:lvl2pPr indent="-228600" lvl="1" marL="914400" algn="l">
              <a:lnSpc>
                <a:spcPct val="90000"/>
              </a:lnSpc>
              <a:spcBef>
                <a:spcPts val="200"/>
              </a:spcBef>
              <a:spcAft>
                <a:spcPts val="0"/>
              </a:spcAft>
              <a:buSzPts val="1600"/>
              <a:buNone/>
              <a:defRPr sz="1600">
                <a:solidFill>
                  <a:srgbClr val="888888"/>
                </a:solidFill>
              </a:defRPr>
            </a:lvl2pPr>
            <a:lvl3pPr indent="-228600" lvl="2" marL="1371600" algn="l">
              <a:lnSpc>
                <a:spcPct val="90000"/>
              </a:lnSpc>
              <a:spcBef>
                <a:spcPts val="400"/>
              </a:spcBef>
              <a:spcAft>
                <a:spcPts val="0"/>
              </a:spcAft>
              <a:buSzPts val="1500"/>
              <a:buNone/>
              <a:defRPr sz="1500">
                <a:solidFill>
                  <a:srgbClr val="888888"/>
                </a:solidFill>
              </a:defRPr>
            </a:lvl3pPr>
            <a:lvl4pPr indent="-228600" lvl="3" marL="1828800" algn="l">
              <a:lnSpc>
                <a:spcPct val="90000"/>
              </a:lnSpc>
              <a:spcBef>
                <a:spcPts val="400"/>
              </a:spcBef>
              <a:spcAft>
                <a:spcPts val="0"/>
              </a:spcAft>
              <a:buSzPts val="1300"/>
              <a:buNone/>
              <a:defRPr sz="1300">
                <a:solidFill>
                  <a:srgbClr val="888888"/>
                </a:solidFill>
              </a:defRPr>
            </a:lvl4pPr>
            <a:lvl5pPr indent="-228600" lvl="4" marL="2286000" algn="l">
              <a:lnSpc>
                <a:spcPct val="90000"/>
              </a:lnSpc>
              <a:spcBef>
                <a:spcPts val="400"/>
              </a:spcBef>
              <a:spcAft>
                <a:spcPts val="0"/>
              </a:spcAft>
              <a:buSzPts val="1300"/>
              <a:buNone/>
              <a:defRPr sz="1300">
                <a:solidFill>
                  <a:srgbClr val="888888"/>
                </a:solidFill>
              </a:defRPr>
            </a:lvl5pPr>
            <a:lvl6pPr indent="-228600" lvl="5" marL="2743200" algn="l">
              <a:lnSpc>
                <a:spcPct val="90000"/>
              </a:lnSpc>
              <a:spcBef>
                <a:spcPts val="400"/>
              </a:spcBef>
              <a:spcAft>
                <a:spcPts val="0"/>
              </a:spcAft>
              <a:buSzPts val="1300"/>
              <a:buNone/>
              <a:defRPr sz="1300">
                <a:solidFill>
                  <a:srgbClr val="888888"/>
                </a:solidFill>
              </a:defRPr>
            </a:lvl6pPr>
            <a:lvl7pPr indent="-228600" lvl="6" marL="3200400" algn="l">
              <a:lnSpc>
                <a:spcPct val="90000"/>
              </a:lnSpc>
              <a:spcBef>
                <a:spcPts val="400"/>
              </a:spcBef>
              <a:spcAft>
                <a:spcPts val="0"/>
              </a:spcAft>
              <a:buSzPts val="1300"/>
              <a:buNone/>
              <a:defRPr sz="1300">
                <a:solidFill>
                  <a:srgbClr val="888888"/>
                </a:solidFill>
              </a:defRPr>
            </a:lvl7pPr>
            <a:lvl8pPr indent="-228600" lvl="7" marL="3657600" algn="l">
              <a:lnSpc>
                <a:spcPct val="90000"/>
              </a:lnSpc>
              <a:spcBef>
                <a:spcPts val="400"/>
              </a:spcBef>
              <a:spcAft>
                <a:spcPts val="0"/>
              </a:spcAft>
              <a:buSzPts val="1300"/>
              <a:buNone/>
              <a:defRPr sz="1300">
                <a:solidFill>
                  <a:srgbClr val="888888"/>
                </a:solidFill>
              </a:defRPr>
            </a:lvl8pPr>
            <a:lvl9pPr indent="-228600" lvl="8" marL="4114800" algn="l">
              <a:lnSpc>
                <a:spcPct val="90000"/>
              </a:lnSpc>
              <a:spcBef>
                <a:spcPts val="400"/>
              </a:spcBef>
              <a:spcAft>
                <a:spcPts val="400"/>
              </a:spcAft>
              <a:buSzPts val="1300"/>
              <a:buNone/>
              <a:defRPr sz="1300">
                <a:solidFill>
                  <a:srgbClr val="888888"/>
                </a:solidFill>
              </a:defRPr>
            </a:lvl9pPr>
          </a:lstStyle>
          <a:p/>
        </p:txBody>
      </p:sp>
      <p:sp>
        <p:nvSpPr>
          <p:cNvPr id="64" name="Google Shape;64;p8"/>
          <p:cNvSpPr txBox="1"/>
          <p:nvPr>
            <p:ph idx="10" type="dt"/>
          </p:nvPr>
        </p:nvSpPr>
        <p:spPr>
          <a:xfrm>
            <a:off x="822962" y="4844840"/>
            <a:ext cx="18543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65" name="Google Shape;65;p8"/>
          <p:cNvSpPr txBox="1"/>
          <p:nvPr>
            <p:ph idx="11" type="ftr"/>
          </p:nvPr>
        </p:nvSpPr>
        <p:spPr>
          <a:xfrm>
            <a:off x="2764640" y="4844840"/>
            <a:ext cx="3617100" cy="273900"/>
          </a:xfrm>
          <a:prstGeom prst="rect">
            <a:avLst/>
          </a:prstGeom>
          <a:noFill/>
          <a:ln>
            <a:noFill/>
          </a:ln>
        </p:spPr>
        <p:txBody>
          <a:bodyPr anchorCtr="0" anchor="ctr" bIns="37775" lIns="75575" spcFirstLastPara="1" rIns="75575" wrap="square" tIns="377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66" name="Google Shape;66;p8"/>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67" name="Google Shape;67;p8"/>
          <p:cNvCxnSpPr/>
          <p:nvPr/>
        </p:nvCxnSpPr>
        <p:spPr>
          <a:xfrm>
            <a:off x="905744" y="3257550"/>
            <a:ext cx="7406700" cy="0"/>
          </a:xfrm>
          <a:prstGeom prst="straightConnector1">
            <a:avLst/>
          </a:prstGeom>
          <a:noFill/>
          <a:ln cap="flat" cmpd="sng" w="9525">
            <a:solidFill>
              <a:srgbClr val="7F7F7F"/>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8" name="Shape 68"/>
        <p:cNvGrpSpPr/>
        <p:nvPr/>
      </p:nvGrpSpPr>
      <p:grpSpPr>
        <a:xfrm>
          <a:off x="0" y="0"/>
          <a:ext cx="0" cy="0"/>
          <a:chOff x="0" y="0"/>
          <a:chExt cx="0" cy="0"/>
        </a:xfrm>
      </p:grpSpPr>
      <p:sp>
        <p:nvSpPr>
          <p:cNvPr id="69" name="Google Shape;69;p9"/>
          <p:cNvSpPr txBox="1"/>
          <p:nvPr>
            <p:ph type="title"/>
          </p:nvPr>
        </p:nvSpPr>
        <p:spPr>
          <a:xfrm>
            <a:off x="822960" y="214954"/>
            <a:ext cx="7543800" cy="1088100"/>
          </a:xfrm>
          <a:prstGeom prst="rect">
            <a:avLst/>
          </a:prstGeom>
          <a:noFill/>
          <a:ln>
            <a:noFill/>
          </a:ln>
        </p:spPr>
        <p:txBody>
          <a:bodyPr anchorCtr="0" anchor="b" bIns="37775" lIns="75575" spcFirstLastPara="1" rIns="75575" wrap="square" tIns="37775">
            <a:noAutofit/>
          </a:bodyPr>
          <a:lstStyle>
            <a:lvl1pPr lvl="0" algn="l">
              <a:lnSpc>
                <a:spcPct val="85000"/>
              </a:lnSpc>
              <a:spcBef>
                <a:spcPts val="0"/>
              </a:spcBef>
              <a:spcAft>
                <a:spcPts val="0"/>
              </a:spcAft>
              <a:buClr>
                <a:srgbClr val="3F3F3F"/>
              </a:buClr>
              <a:buSzPts val="15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70" name="Google Shape;70;p9"/>
          <p:cNvSpPr txBox="1"/>
          <p:nvPr>
            <p:ph idx="10" type="dt"/>
          </p:nvPr>
        </p:nvSpPr>
        <p:spPr>
          <a:xfrm>
            <a:off x="822962" y="4844840"/>
            <a:ext cx="18543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71" name="Google Shape;71;p9"/>
          <p:cNvSpPr txBox="1"/>
          <p:nvPr>
            <p:ph idx="11" type="ftr"/>
          </p:nvPr>
        </p:nvSpPr>
        <p:spPr>
          <a:xfrm>
            <a:off x="2764640" y="4844840"/>
            <a:ext cx="3617100" cy="273900"/>
          </a:xfrm>
          <a:prstGeom prst="rect">
            <a:avLst/>
          </a:prstGeom>
          <a:noFill/>
          <a:ln>
            <a:noFill/>
          </a:ln>
        </p:spPr>
        <p:txBody>
          <a:bodyPr anchorCtr="0" anchor="ctr" bIns="37775" lIns="75575" spcFirstLastPara="1" rIns="75575" wrap="square" tIns="37775">
            <a:noAutofit/>
          </a:bodyPr>
          <a:lstStyle>
            <a:lvl1pPr lvl="0" algn="ctr">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72" name="Google Shape;72;p9"/>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73" name="Shape 73"/>
        <p:cNvGrpSpPr/>
        <p:nvPr/>
      </p:nvGrpSpPr>
      <p:grpSpPr>
        <a:xfrm>
          <a:off x="0" y="0"/>
          <a:ext cx="0" cy="0"/>
          <a:chOff x="0" y="0"/>
          <a:chExt cx="0" cy="0"/>
        </a:xfrm>
      </p:grpSpPr>
      <p:sp>
        <p:nvSpPr>
          <p:cNvPr id="74" name="Google Shape;74;p10"/>
          <p:cNvSpPr/>
          <p:nvPr/>
        </p:nvSpPr>
        <p:spPr>
          <a:xfrm>
            <a:off x="14" y="0"/>
            <a:ext cx="3038100" cy="5143500"/>
          </a:xfrm>
          <a:prstGeom prst="rect">
            <a:avLst/>
          </a:prstGeom>
          <a:solidFill>
            <a:schemeClr val="accent2"/>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75" name="Google Shape;75;p10"/>
          <p:cNvSpPr/>
          <p:nvPr/>
        </p:nvSpPr>
        <p:spPr>
          <a:xfrm>
            <a:off x="3030053" y="0"/>
            <a:ext cx="48000" cy="5143500"/>
          </a:xfrm>
          <a:prstGeom prst="rect">
            <a:avLst/>
          </a:prstGeom>
          <a:solidFill>
            <a:schemeClr val="accent1"/>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76" name="Google Shape;76;p10"/>
          <p:cNvSpPr txBox="1"/>
          <p:nvPr>
            <p:ph type="title"/>
          </p:nvPr>
        </p:nvSpPr>
        <p:spPr>
          <a:xfrm>
            <a:off x="342900" y="445769"/>
            <a:ext cx="2400300" cy="1714500"/>
          </a:xfrm>
          <a:prstGeom prst="rect">
            <a:avLst/>
          </a:prstGeom>
          <a:noFill/>
          <a:ln>
            <a:noFill/>
          </a:ln>
        </p:spPr>
        <p:txBody>
          <a:bodyPr anchorCtr="0" anchor="b" bIns="37775" lIns="75575" spcFirstLastPara="1" rIns="75575" wrap="square" tIns="37775">
            <a:noAutofit/>
          </a:bodyPr>
          <a:lstStyle>
            <a:lvl1pPr lvl="0" algn="l">
              <a:lnSpc>
                <a:spcPct val="85000"/>
              </a:lnSpc>
              <a:spcBef>
                <a:spcPts val="0"/>
              </a:spcBef>
              <a:spcAft>
                <a:spcPts val="0"/>
              </a:spcAft>
              <a:buClr>
                <a:srgbClr val="FFFFFF"/>
              </a:buClr>
              <a:buSzPts val="3300"/>
              <a:buFont typeface="Calibri"/>
              <a:buNone/>
              <a:defRPr b="0" sz="3300">
                <a:solidFill>
                  <a:srgbClr val="FFFFFF"/>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77" name="Google Shape;77;p10"/>
          <p:cNvSpPr txBox="1"/>
          <p:nvPr>
            <p:ph idx="1" type="body"/>
          </p:nvPr>
        </p:nvSpPr>
        <p:spPr>
          <a:xfrm>
            <a:off x="3460237" y="548640"/>
            <a:ext cx="5009400" cy="3943200"/>
          </a:xfrm>
          <a:prstGeom prst="rect">
            <a:avLst/>
          </a:prstGeom>
          <a:noFill/>
          <a:ln>
            <a:noFill/>
          </a:ln>
        </p:spPr>
        <p:txBody>
          <a:bodyPr anchorCtr="0" anchor="t" bIns="37775" lIns="0" spcFirstLastPara="1" rIns="0" wrap="square" tIns="37775">
            <a:noAutofit/>
          </a:bodyPr>
          <a:lstStyle>
            <a:lvl1pPr indent="-323850" lvl="0" marL="457200" algn="l">
              <a:lnSpc>
                <a:spcPct val="90000"/>
              </a:lnSpc>
              <a:spcBef>
                <a:spcPts val="1100"/>
              </a:spcBef>
              <a:spcAft>
                <a:spcPts val="0"/>
              </a:spcAft>
              <a:buSzPts val="1500"/>
              <a:buChar char=" "/>
              <a:defRPr/>
            </a:lvl1pPr>
            <a:lvl2pPr indent="-323850" lvl="1" marL="914400" algn="l">
              <a:lnSpc>
                <a:spcPct val="90000"/>
              </a:lnSpc>
              <a:spcBef>
                <a:spcPts val="200"/>
              </a:spcBef>
              <a:spcAft>
                <a:spcPts val="0"/>
              </a:spcAft>
              <a:buSzPts val="1500"/>
              <a:buChar char="◦"/>
              <a:defRPr/>
            </a:lvl2pPr>
            <a:lvl3pPr indent="-323850" lvl="2" marL="1371600" algn="l">
              <a:lnSpc>
                <a:spcPct val="90000"/>
              </a:lnSpc>
              <a:spcBef>
                <a:spcPts val="400"/>
              </a:spcBef>
              <a:spcAft>
                <a:spcPts val="0"/>
              </a:spcAft>
              <a:buSzPts val="1500"/>
              <a:buChar char="◦"/>
              <a:defRPr/>
            </a:lvl3pPr>
            <a:lvl4pPr indent="-323850" lvl="3" marL="1828800" algn="l">
              <a:lnSpc>
                <a:spcPct val="90000"/>
              </a:lnSpc>
              <a:spcBef>
                <a:spcPts val="400"/>
              </a:spcBef>
              <a:spcAft>
                <a:spcPts val="0"/>
              </a:spcAft>
              <a:buSzPts val="1500"/>
              <a:buChar char="◦"/>
              <a:defRPr/>
            </a:lvl4pPr>
            <a:lvl5pPr indent="-323850" lvl="4" marL="2286000" algn="l">
              <a:lnSpc>
                <a:spcPct val="90000"/>
              </a:lnSpc>
              <a:spcBef>
                <a:spcPts val="400"/>
              </a:spcBef>
              <a:spcAft>
                <a:spcPts val="0"/>
              </a:spcAft>
              <a:buSzPts val="1500"/>
              <a:buChar char="◦"/>
              <a:defRPr/>
            </a:lvl5pPr>
            <a:lvl6pPr indent="-323850" lvl="5" marL="2743200" algn="l">
              <a:lnSpc>
                <a:spcPct val="90000"/>
              </a:lnSpc>
              <a:spcBef>
                <a:spcPts val="400"/>
              </a:spcBef>
              <a:spcAft>
                <a:spcPts val="0"/>
              </a:spcAft>
              <a:buSzPts val="1500"/>
              <a:buChar char="◦"/>
              <a:defRPr/>
            </a:lvl6pPr>
            <a:lvl7pPr indent="-323850" lvl="6" marL="3200400" algn="l">
              <a:lnSpc>
                <a:spcPct val="90000"/>
              </a:lnSpc>
              <a:spcBef>
                <a:spcPts val="400"/>
              </a:spcBef>
              <a:spcAft>
                <a:spcPts val="0"/>
              </a:spcAft>
              <a:buSzPts val="1500"/>
              <a:buChar char="◦"/>
              <a:defRPr/>
            </a:lvl7pPr>
            <a:lvl8pPr indent="-323850" lvl="7" marL="3657600" algn="l">
              <a:lnSpc>
                <a:spcPct val="90000"/>
              </a:lnSpc>
              <a:spcBef>
                <a:spcPts val="400"/>
              </a:spcBef>
              <a:spcAft>
                <a:spcPts val="0"/>
              </a:spcAft>
              <a:buSzPts val="1500"/>
              <a:buChar char="◦"/>
              <a:defRPr/>
            </a:lvl8pPr>
            <a:lvl9pPr indent="-323850" lvl="8" marL="4114800" algn="l">
              <a:lnSpc>
                <a:spcPct val="90000"/>
              </a:lnSpc>
              <a:spcBef>
                <a:spcPts val="400"/>
              </a:spcBef>
              <a:spcAft>
                <a:spcPts val="400"/>
              </a:spcAft>
              <a:buSzPts val="1500"/>
              <a:buChar char="◦"/>
              <a:defRPr/>
            </a:lvl9pPr>
          </a:lstStyle>
          <a:p/>
        </p:txBody>
      </p:sp>
      <p:sp>
        <p:nvSpPr>
          <p:cNvPr id="78" name="Google Shape;78;p10"/>
          <p:cNvSpPr txBox="1"/>
          <p:nvPr>
            <p:ph idx="2" type="body"/>
          </p:nvPr>
        </p:nvSpPr>
        <p:spPr>
          <a:xfrm>
            <a:off x="342900" y="2194560"/>
            <a:ext cx="2400300" cy="2534400"/>
          </a:xfrm>
          <a:prstGeom prst="rect">
            <a:avLst/>
          </a:prstGeom>
          <a:noFill/>
          <a:ln>
            <a:noFill/>
          </a:ln>
        </p:spPr>
        <p:txBody>
          <a:bodyPr anchorCtr="0" anchor="t" bIns="37775" lIns="75575" spcFirstLastPara="1" rIns="75575" wrap="square" tIns="37775">
            <a:noAutofit/>
          </a:bodyPr>
          <a:lstStyle>
            <a:lvl1pPr indent="-228600" lvl="0" marL="457200" algn="l">
              <a:lnSpc>
                <a:spcPct val="90000"/>
              </a:lnSpc>
              <a:spcBef>
                <a:spcPts val="1100"/>
              </a:spcBef>
              <a:spcAft>
                <a:spcPts val="0"/>
              </a:spcAft>
              <a:buSzPts val="1400"/>
              <a:buNone/>
              <a:defRPr sz="1400">
                <a:solidFill>
                  <a:srgbClr val="FFFFFF"/>
                </a:solidFill>
              </a:defRPr>
            </a:lvl1pPr>
            <a:lvl2pPr indent="-228600" lvl="1" marL="914400" algn="l">
              <a:lnSpc>
                <a:spcPct val="90000"/>
              </a:lnSpc>
              <a:spcBef>
                <a:spcPts val="200"/>
              </a:spcBef>
              <a:spcAft>
                <a:spcPts val="0"/>
              </a:spcAft>
              <a:buSzPts val="1100"/>
              <a:buNone/>
              <a:defRPr sz="1100"/>
            </a:lvl2pPr>
            <a:lvl3pPr indent="-228600" lvl="2" marL="1371600" algn="l">
              <a:lnSpc>
                <a:spcPct val="90000"/>
              </a:lnSpc>
              <a:spcBef>
                <a:spcPts val="400"/>
              </a:spcBef>
              <a:spcAft>
                <a:spcPts val="0"/>
              </a:spcAft>
              <a:buSzPts val="900"/>
              <a:buNone/>
              <a:defRPr sz="900"/>
            </a:lvl3pPr>
            <a:lvl4pPr indent="-228600" lvl="3" marL="1828800" algn="l">
              <a:lnSpc>
                <a:spcPct val="90000"/>
              </a:lnSpc>
              <a:spcBef>
                <a:spcPts val="400"/>
              </a:spcBef>
              <a:spcAft>
                <a:spcPts val="0"/>
              </a:spcAft>
              <a:buSzPts val="800"/>
              <a:buNone/>
              <a:defRPr sz="800"/>
            </a:lvl4pPr>
            <a:lvl5pPr indent="-228600" lvl="4" marL="2286000" algn="l">
              <a:lnSpc>
                <a:spcPct val="90000"/>
              </a:lnSpc>
              <a:spcBef>
                <a:spcPts val="400"/>
              </a:spcBef>
              <a:spcAft>
                <a:spcPts val="0"/>
              </a:spcAft>
              <a:buSzPts val="800"/>
              <a:buNone/>
              <a:defRPr sz="800"/>
            </a:lvl5pPr>
            <a:lvl6pPr indent="-228600" lvl="5" marL="2743200" algn="l">
              <a:lnSpc>
                <a:spcPct val="90000"/>
              </a:lnSpc>
              <a:spcBef>
                <a:spcPts val="400"/>
              </a:spcBef>
              <a:spcAft>
                <a:spcPts val="0"/>
              </a:spcAft>
              <a:buSzPts val="800"/>
              <a:buNone/>
              <a:defRPr sz="800"/>
            </a:lvl6pPr>
            <a:lvl7pPr indent="-228600" lvl="6" marL="3200400" algn="l">
              <a:lnSpc>
                <a:spcPct val="90000"/>
              </a:lnSpc>
              <a:spcBef>
                <a:spcPts val="400"/>
              </a:spcBef>
              <a:spcAft>
                <a:spcPts val="0"/>
              </a:spcAft>
              <a:buSzPts val="800"/>
              <a:buNone/>
              <a:defRPr sz="800"/>
            </a:lvl7pPr>
            <a:lvl8pPr indent="-228600" lvl="7" marL="3657600" algn="l">
              <a:lnSpc>
                <a:spcPct val="90000"/>
              </a:lnSpc>
              <a:spcBef>
                <a:spcPts val="400"/>
              </a:spcBef>
              <a:spcAft>
                <a:spcPts val="0"/>
              </a:spcAft>
              <a:buSzPts val="800"/>
              <a:buNone/>
              <a:defRPr sz="800"/>
            </a:lvl8pPr>
            <a:lvl9pPr indent="-228600" lvl="8" marL="4114800" algn="l">
              <a:lnSpc>
                <a:spcPct val="90000"/>
              </a:lnSpc>
              <a:spcBef>
                <a:spcPts val="400"/>
              </a:spcBef>
              <a:spcAft>
                <a:spcPts val="400"/>
              </a:spcAft>
              <a:buSzPts val="800"/>
              <a:buNone/>
              <a:defRPr sz="800"/>
            </a:lvl9pPr>
          </a:lstStyle>
          <a:p/>
        </p:txBody>
      </p:sp>
      <p:sp>
        <p:nvSpPr>
          <p:cNvPr id="79" name="Google Shape;79;p10"/>
          <p:cNvSpPr txBox="1"/>
          <p:nvPr>
            <p:ph idx="10" type="dt"/>
          </p:nvPr>
        </p:nvSpPr>
        <p:spPr>
          <a:xfrm>
            <a:off x="349135" y="4844840"/>
            <a:ext cx="19638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80" name="Google Shape;80;p10"/>
          <p:cNvSpPr txBox="1"/>
          <p:nvPr>
            <p:ph idx="11" type="ftr"/>
          </p:nvPr>
        </p:nvSpPr>
        <p:spPr>
          <a:xfrm>
            <a:off x="3600450" y="4844840"/>
            <a:ext cx="3486000" cy="273900"/>
          </a:xfrm>
          <a:prstGeom prst="rect">
            <a:avLst/>
          </a:prstGeom>
          <a:noFill/>
          <a:ln>
            <a:noFill/>
          </a:ln>
        </p:spPr>
        <p:txBody>
          <a:bodyPr anchorCtr="0" anchor="ctr" bIns="37775" lIns="75575" spcFirstLastPara="1" rIns="75575" wrap="square" tIns="37775">
            <a:noAutofit/>
          </a:bodyPr>
          <a:lstStyle>
            <a:lvl1pPr lvl="0" algn="l">
              <a:spcBef>
                <a:spcPts val="0"/>
              </a:spcBef>
              <a:spcAft>
                <a:spcPts val="0"/>
              </a:spcAft>
              <a:buSzPts val="1200"/>
              <a:buNone/>
              <a:defRPr>
                <a:solidFill>
                  <a:schemeClr val="dk2"/>
                </a:solidFill>
              </a:defRPr>
            </a:lvl1pPr>
            <a:lvl2pPr lvl="1" algn="l">
              <a:spcBef>
                <a:spcPts val="0"/>
              </a:spcBef>
              <a:spcAft>
                <a:spcPts val="0"/>
              </a:spcAft>
              <a:buSzPts val="1200"/>
              <a:buNone/>
              <a:defRPr/>
            </a:lvl2pPr>
            <a:lvl3pPr lvl="2" algn="l">
              <a:spcBef>
                <a:spcPts val="0"/>
              </a:spcBef>
              <a:spcAft>
                <a:spcPts val="0"/>
              </a:spcAft>
              <a:buSzPts val="1200"/>
              <a:buNone/>
              <a:defRPr/>
            </a:lvl3pPr>
            <a:lvl4pPr lvl="3" algn="l">
              <a:spcBef>
                <a:spcPts val="0"/>
              </a:spcBef>
              <a:spcAft>
                <a:spcPts val="0"/>
              </a:spcAft>
              <a:buSzPts val="1200"/>
              <a:buNone/>
              <a:defRPr/>
            </a:lvl4pPr>
            <a:lvl5pPr lvl="4" algn="l">
              <a:spcBef>
                <a:spcPts val="0"/>
              </a:spcBef>
              <a:spcAft>
                <a:spcPts val="0"/>
              </a:spcAft>
              <a:buSzPts val="1200"/>
              <a:buNone/>
              <a:defRPr/>
            </a:lvl5pPr>
            <a:lvl6pPr lvl="5" algn="l">
              <a:spcBef>
                <a:spcPts val="0"/>
              </a:spcBef>
              <a:spcAft>
                <a:spcPts val="0"/>
              </a:spcAft>
              <a:buSzPts val="1200"/>
              <a:buNone/>
              <a:defRPr/>
            </a:lvl6pPr>
            <a:lvl7pPr lvl="6" algn="l">
              <a:spcBef>
                <a:spcPts val="0"/>
              </a:spcBef>
              <a:spcAft>
                <a:spcPts val="0"/>
              </a:spcAft>
              <a:buSzPts val="1200"/>
              <a:buNone/>
              <a:defRPr/>
            </a:lvl7pPr>
            <a:lvl8pPr lvl="7" algn="l">
              <a:spcBef>
                <a:spcPts val="0"/>
              </a:spcBef>
              <a:spcAft>
                <a:spcPts val="0"/>
              </a:spcAft>
              <a:buSzPts val="1200"/>
              <a:buNone/>
              <a:defRPr/>
            </a:lvl8pPr>
            <a:lvl9pPr lvl="8" algn="l">
              <a:spcBef>
                <a:spcPts val="0"/>
              </a:spcBef>
              <a:spcAft>
                <a:spcPts val="0"/>
              </a:spcAft>
              <a:buSzPts val="1200"/>
              <a:buNone/>
              <a:defRPr/>
            </a:lvl9pPr>
          </a:lstStyle>
          <a:p/>
        </p:txBody>
      </p:sp>
      <p:sp>
        <p:nvSpPr>
          <p:cNvPr id="81" name="Google Shape;81;p10"/>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algn="r">
              <a:spcBef>
                <a:spcPts val="0"/>
              </a:spcBef>
              <a:buNone/>
              <a:defRPr sz="1000">
                <a:solidFill>
                  <a:schemeClr val="dk2"/>
                </a:solidFill>
                <a:latin typeface="Calibri"/>
                <a:ea typeface="Calibri"/>
                <a:cs typeface="Calibri"/>
                <a:sym typeface="Calibri"/>
              </a:defRPr>
            </a:lvl1pPr>
            <a:lvl2pPr indent="0" lvl="1" marL="0" algn="r">
              <a:spcBef>
                <a:spcPts val="0"/>
              </a:spcBef>
              <a:buNone/>
              <a:defRPr sz="1000">
                <a:solidFill>
                  <a:schemeClr val="dk2"/>
                </a:solidFill>
                <a:latin typeface="Calibri"/>
                <a:ea typeface="Calibri"/>
                <a:cs typeface="Calibri"/>
                <a:sym typeface="Calibri"/>
              </a:defRPr>
            </a:lvl2pPr>
            <a:lvl3pPr indent="0" lvl="2" marL="0" algn="r">
              <a:spcBef>
                <a:spcPts val="0"/>
              </a:spcBef>
              <a:buNone/>
              <a:defRPr sz="1000">
                <a:solidFill>
                  <a:schemeClr val="dk2"/>
                </a:solidFill>
                <a:latin typeface="Calibri"/>
                <a:ea typeface="Calibri"/>
                <a:cs typeface="Calibri"/>
                <a:sym typeface="Calibri"/>
              </a:defRPr>
            </a:lvl3pPr>
            <a:lvl4pPr indent="0" lvl="3" marL="0" algn="r">
              <a:spcBef>
                <a:spcPts val="0"/>
              </a:spcBef>
              <a:buNone/>
              <a:defRPr sz="1000">
                <a:solidFill>
                  <a:schemeClr val="dk2"/>
                </a:solidFill>
                <a:latin typeface="Calibri"/>
                <a:ea typeface="Calibri"/>
                <a:cs typeface="Calibri"/>
                <a:sym typeface="Calibri"/>
              </a:defRPr>
            </a:lvl4pPr>
            <a:lvl5pPr indent="0" lvl="4" marL="0" algn="r">
              <a:spcBef>
                <a:spcPts val="0"/>
              </a:spcBef>
              <a:buNone/>
              <a:defRPr sz="1000">
                <a:solidFill>
                  <a:schemeClr val="dk2"/>
                </a:solidFill>
                <a:latin typeface="Calibri"/>
                <a:ea typeface="Calibri"/>
                <a:cs typeface="Calibri"/>
                <a:sym typeface="Calibri"/>
              </a:defRPr>
            </a:lvl5pPr>
            <a:lvl6pPr indent="0" lvl="5" marL="0" algn="r">
              <a:spcBef>
                <a:spcPts val="0"/>
              </a:spcBef>
              <a:buNone/>
              <a:defRPr sz="1000">
                <a:solidFill>
                  <a:schemeClr val="dk2"/>
                </a:solidFill>
                <a:latin typeface="Calibri"/>
                <a:ea typeface="Calibri"/>
                <a:cs typeface="Calibri"/>
                <a:sym typeface="Calibri"/>
              </a:defRPr>
            </a:lvl6pPr>
            <a:lvl7pPr indent="0" lvl="6" marL="0" algn="r">
              <a:spcBef>
                <a:spcPts val="0"/>
              </a:spcBef>
              <a:buNone/>
              <a:defRPr sz="1000">
                <a:solidFill>
                  <a:schemeClr val="dk2"/>
                </a:solidFill>
                <a:latin typeface="Calibri"/>
                <a:ea typeface="Calibri"/>
                <a:cs typeface="Calibri"/>
                <a:sym typeface="Calibri"/>
              </a:defRPr>
            </a:lvl7pPr>
            <a:lvl8pPr indent="0" lvl="7" marL="0" algn="r">
              <a:spcBef>
                <a:spcPts val="0"/>
              </a:spcBef>
              <a:buNone/>
              <a:defRPr sz="1000">
                <a:solidFill>
                  <a:schemeClr val="dk2"/>
                </a:solidFill>
                <a:latin typeface="Calibri"/>
                <a:ea typeface="Calibri"/>
                <a:cs typeface="Calibri"/>
                <a:sym typeface="Calibri"/>
              </a:defRPr>
            </a:lvl8pPr>
            <a:lvl9pPr indent="0" lvl="8" marL="0" algn="r">
              <a:spcBef>
                <a:spcPts val="0"/>
              </a:spcBef>
              <a:buNone/>
              <a:defRPr sz="1000">
                <a:solidFill>
                  <a:schemeClr val="dk2"/>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p:nvPr/>
        </p:nvSpPr>
        <p:spPr>
          <a:xfrm>
            <a:off x="1" y="4800600"/>
            <a:ext cx="9144000" cy="342900"/>
          </a:xfrm>
          <a:prstGeom prst="rect">
            <a:avLst/>
          </a:prstGeom>
          <a:solidFill>
            <a:schemeClr val="accent2"/>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11" name="Google Shape;11;p1"/>
          <p:cNvSpPr/>
          <p:nvPr/>
        </p:nvSpPr>
        <p:spPr>
          <a:xfrm>
            <a:off x="1" y="4750736"/>
            <a:ext cx="9144000" cy="49500"/>
          </a:xfrm>
          <a:prstGeom prst="rect">
            <a:avLst/>
          </a:prstGeom>
          <a:solidFill>
            <a:schemeClr val="accent1"/>
          </a:solidFill>
          <a:ln>
            <a:noFill/>
          </a:ln>
        </p:spPr>
        <p:txBody>
          <a:bodyPr anchorCtr="0" anchor="ctr" bIns="75575" lIns="75575" spcFirstLastPara="1" rIns="75575" wrap="square" tIns="75575">
            <a:noAutofit/>
          </a:bodyPr>
          <a:lstStyle/>
          <a:p>
            <a:pPr indent="0" lvl="0" marL="0" rtl="0" algn="l">
              <a:spcBef>
                <a:spcPts val="0"/>
              </a:spcBef>
              <a:spcAft>
                <a:spcPts val="0"/>
              </a:spcAft>
              <a:buNone/>
            </a:pPr>
            <a:r>
              <a:t/>
            </a:r>
            <a:endParaRPr/>
          </a:p>
        </p:txBody>
      </p:sp>
      <p:sp>
        <p:nvSpPr>
          <p:cNvPr id="12" name="Google Shape;12;p1"/>
          <p:cNvSpPr txBox="1"/>
          <p:nvPr>
            <p:ph type="title"/>
          </p:nvPr>
        </p:nvSpPr>
        <p:spPr>
          <a:xfrm>
            <a:off x="822960" y="214954"/>
            <a:ext cx="7543800" cy="1088100"/>
          </a:xfrm>
          <a:prstGeom prst="rect">
            <a:avLst/>
          </a:prstGeom>
          <a:noFill/>
          <a:ln>
            <a:noFill/>
          </a:ln>
        </p:spPr>
        <p:txBody>
          <a:bodyPr anchorCtr="0" anchor="b" bIns="37775" lIns="75575" spcFirstLastPara="1" rIns="75575" wrap="square" tIns="37775">
            <a:noAutofit/>
          </a:bodyPr>
          <a:lstStyle>
            <a:lvl1pPr lvl="0" marR="0" rtl="0" algn="l">
              <a:lnSpc>
                <a:spcPct val="85000"/>
              </a:lnSpc>
              <a:spcBef>
                <a:spcPts val="0"/>
              </a:spcBef>
              <a:spcAft>
                <a:spcPts val="0"/>
              </a:spcAft>
              <a:buClr>
                <a:srgbClr val="3F3F3F"/>
              </a:buClr>
              <a:buSzPts val="4400"/>
              <a:buFont typeface="Calibri"/>
              <a:buNone/>
              <a:defRPr b="0" i="0" sz="4400" u="none" cap="none" strike="noStrike">
                <a:solidFill>
                  <a:srgbClr val="3F3F3F"/>
                </a:solidFill>
                <a:latin typeface="Calibri"/>
                <a:ea typeface="Calibri"/>
                <a:cs typeface="Calibri"/>
                <a:sym typeface="Calibri"/>
              </a:defRPr>
            </a:lvl1pPr>
            <a:lvl2pPr lvl="1">
              <a:spcBef>
                <a:spcPts val="0"/>
              </a:spcBef>
              <a:spcAft>
                <a:spcPts val="0"/>
              </a:spcAft>
              <a:buSzPts val="1200"/>
              <a:buNone/>
              <a:defRPr sz="1500"/>
            </a:lvl2pPr>
            <a:lvl3pPr lvl="2">
              <a:spcBef>
                <a:spcPts val="0"/>
              </a:spcBef>
              <a:spcAft>
                <a:spcPts val="0"/>
              </a:spcAft>
              <a:buSzPts val="1200"/>
              <a:buNone/>
              <a:defRPr sz="1500"/>
            </a:lvl3pPr>
            <a:lvl4pPr lvl="3">
              <a:spcBef>
                <a:spcPts val="0"/>
              </a:spcBef>
              <a:spcAft>
                <a:spcPts val="0"/>
              </a:spcAft>
              <a:buSzPts val="1200"/>
              <a:buNone/>
              <a:defRPr sz="1500"/>
            </a:lvl4pPr>
            <a:lvl5pPr lvl="4">
              <a:spcBef>
                <a:spcPts val="0"/>
              </a:spcBef>
              <a:spcAft>
                <a:spcPts val="0"/>
              </a:spcAft>
              <a:buSzPts val="1200"/>
              <a:buNone/>
              <a:defRPr sz="1500"/>
            </a:lvl5pPr>
            <a:lvl6pPr lvl="5">
              <a:spcBef>
                <a:spcPts val="0"/>
              </a:spcBef>
              <a:spcAft>
                <a:spcPts val="0"/>
              </a:spcAft>
              <a:buSzPts val="1200"/>
              <a:buNone/>
              <a:defRPr sz="1500"/>
            </a:lvl6pPr>
            <a:lvl7pPr lvl="6">
              <a:spcBef>
                <a:spcPts val="0"/>
              </a:spcBef>
              <a:spcAft>
                <a:spcPts val="0"/>
              </a:spcAft>
              <a:buSzPts val="1200"/>
              <a:buNone/>
              <a:defRPr sz="1500"/>
            </a:lvl7pPr>
            <a:lvl8pPr lvl="7">
              <a:spcBef>
                <a:spcPts val="0"/>
              </a:spcBef>
              <a:spcAft>
                <a:spcPts val="0"/>
              </a:spcAft>
              <a:buSzPts val="1200"/>
              <a:buNone/>
              <a:defRPr sz="1500"/>
            </a:lvl8pPr>
            <a:lvl9pPr lvl="8">
              <a:spcBef>
                <a:spcPts val="0"/>
              </a:spcBef>
              <a:spcAft>
                <a:spcPts val="0"/>
              </a:spcAft>
              <a:buSzPts val="1200"/>
              <a:buNone/>
              <a:defRPr sz="1500"/>
            </a:lvl9pPr>
          </a:lstStyle>
          <a:p/>
        </p:txBody>
      </p:sp>
      <p:sp>
        <p:nvSpPr>
          <p:cNvPr id="13" name="Google Shape;13;p1"/>
          <p:cNvSpPr txBox="1"/>
          <p:nvPr>
            <p:ph idx="1" type="body"/>
          </p:nvPr>
        </p:nvSpPr>
        <p:spPr>
          <a:xfrm>
            <a:off x="822959" y="1384301"/>
            <a:ext cx="7543800" cy="3017400"/>
          </a:xfrm>
          <a:prstGeom prst="rect">
            <a:avLst/>
          </a:prstGeom>
          <a:noFill/>
          <a:ln>
            <a:noFill/>
          </a:ln>
        </p:spPr>
        <p:txBody>
          <a:bodyPr anchorCtr="0" anchor="t" bIns="37775" lIns="0" spcFirstLastPara="1" rIns="0" wrap="square" tIns="37775">
            <a:noAutofit/>
          </a:bodyPr>
          <a:lstStyle>
            <a:lvl1pPr indent="-342900" lvl="0" marL="457200" marR="0" rtl="0" algn="l">
              <a:lnSpc>
                <a:spcPct val="90000"/>
              </a:lnSpc>
              <a:spcBef>
                <a:spcPts val="1100"/>
              </a:spcBef>
              <a:spcAft>
                <a:spcPts val="0"/>
              </a:spcAft>
              <a:buClr>
                <a:schemeClr val="accent1"/>
              </a:buClr>
              <a:buSzPts val="1800"/>
              <a:buFont typeface="Calibri"/>
              <a:buChar char=" "/>
              <a:defRPr b="0" i="0" sz="1800" u="none" cap="none" strike="noStrike">
                <a:solidFill>
                  <a:srgbClr val="3F3F3F"/>
                </a:solidFill>
                <a:latin typeface="Calibri"/>
                <a:ea typeface="Calibri"/>
                <a:cs typeface="Calibri"/>
                <a:sym typeface="Calibri"/>
              </a:defRPr>
            </a:lvl1pPr>
            <a:lvl2pPr indent="-330200" lvl="1" marL="914400" marR="0" rtl="0" algn="l">
              <a:lnSpc>
                <a:spcPct val="90000"/>
              </a:lnSpc>
              <a:spcBef>
                <a:spcPts val="200"/>
              </a:spcBef>
              <a:spcAft>
                <a:spcPts val="0"/>
              </a:spcAft>
              <a:buClr>
                <a:schemeClr val="accent1"/>
              </a:buClr>
              <a:buSzPts val="1600"/>
              <a:buFont typeface="Calibri"/>
              <a:buChar char="◦"/>
              <a:defRPr b="0" i="0" sz="1600" u="none" cap="none" strike="noStrike">
                <a:solidFill>
                  <a:srgbClr val="3F3F3F"/>
                </a:solidFill>
                <a:latin typeface="Calibri"/>
                <a:ea typeface="Calibri"/>
                <a:cs typeface="Calibri"/>
                <a:sym typeface="Calibri"/>
              </a:defRPr>
            </a:lvl2pPr>
            <a:lvl3pPr indent="-311150" lvl="2" marL="1371600" marR="0" rtl="0" algn="l">
              <a:lnSpc>
                <a:spcPct val="90000"/>
              </a:lnSpc>
              <a:spcBef>
                <a:spcPts val="400"/>
              </a:spcBef>
              <a:spcAft>
                <a:spcPts val="0"/>
              </a:spcAft>
              <a:buClr>
                <a:schemeClr val="accent1"/>
              </a:buClr>
              <a:buSzPts val="1300"/>
              <a:buFont typeface="Calibri"/>
              <a:buChar char="◦"/>
              <a:defRPr b="0" i="0" sz="1300" u="none" cap="none" strike="noStrike">
                <a:solidFill>
                  <a:srgbClr val="3F3F3F"/>
                </a:solidFill>
                <a:latin typeface="Calibri"/>
                <a:ea typeface="Calibri"/>
                <a:cs typeface="Calibri"/>
                <a:sym typeface="Calibri"/>
              </a:defRPr>
            </a:lvl3pPr>
            <a:lvl4pPr indent="-311150" lvl="3" marL="1828800" marR="0" rtl="0" algn="l">
              <a:lnSpc>
                <a:spcPct val="90000"/>
              </a:lnSpc>
              <a:spcBef>
                <a:spcPts val="400"/>
              </a:spcBef>
              <a:spcAft>
                <a:spcPts val="0"/>
              </a:spcAft>
              <a:buClr>
                <a:schemeClr val="accent1"/>
              </a:buClr>
              <a:buSzPts val="1300"/>
              <a:buFont typeface="Calibri"/>
              <a:buChar char="◦"/>
              <a:defRPr b="0" i="0" sz="1300" u="none" cap="none" strike="noStrike">
                <a:solidFill>
                  <a:srgbClr val="3F3F3F"/>
                </a:solidFill>
                <a:latin typeface="Calibri"/>
                <a:ea typeface="Calibri"/>
                <a:cs typeface="Calibri"/>
                <a:sym typeface="Calibri"/>
              </a:defRPr>
            </a:lvl4pPr>
            <a:lvl5pPr indent="-311150" lvl="4" marL="2286000" marR="0" rtl="0" algn="l">
              <a:lnSpc>
                <a:spcPct val="90000"/>
              </a:lnSpc>
              <a:spcBef>
                <a:spcPts val="400"/>
              </a:spcBef>
              <a:spcAft>
                <a:spcPts val="0"/>
              </a:spcAft>
              <a:buClr>
                <a:schemeClr val="accent1"/>
              </a:buClr>
              <a:buSzPts val="1300"/>
              <a:buFont typeface="Calibri"/>
              <a:buChar char="◦"/>
              <a:defRPr b="0" i="0" sz="1300" u="none" cap="none" strike="noStrike">
                <a:solidFill>
                  <a:srgbClr val="3F3F3F"/>
                </a:solidFill>
                <a:latin typeface="Calibri"/>
                <a:ea typeface="Calibri"/>
                <a:cs typeface="Calibri"/>
                <a:sym typeface="Calibri"/>
              </a:defRPr>
            </a:lvl5pPr>
            <a:lvl6pPr indent="-311150" lvl="5" marL="2743200" marR="0" rtl="0" algn="l">
              <a:lnSpc>
                <a:spcPct val="90000"/>
              </a:lnSpc>
              <a:spcBef>
                <a:spcPts val="400"/>
              </a:spcBef>
              <a:spcAft>
                <a:spcPts val="0"/>
              </a:spcAft>
              <a:buClr>
                <a:schemeClr val="accent1"/>
              </a:buClr>
              <a:buSzPts val="1300"/>
              <a:buFont typeface="Calibri"/>
              <a:buChar char="◦"/>
              <a:defRPr b="0" i="0" sz="1300" u="none" cap="none" strike="noStrike">
                <a:solidFill>
                  <a:srgbClr val="3F3F3F"/>
                </a:solidFill>
                <a:latin typeface="Calibri"/>
                <a:ea typeface="Calibri"/>
                <a:cs typeface="Calibri"/>
                <a:sym typeface="Calibri"/>
              </a:defRPr>
            </a:lvl6pPr>
            <a:lvl7pPr indent="-311150" lvl="6" marL="3200400" marR="0" rtl="0" algn="l">
              <a:lnSpc>
                <a:spcPct val="90000"/>
              </a:lnSpc>
              <a:spcBef>
                <a:spcPts val="400"/>
              </a:spcBef>
              <a:spcAft>
                <a:spcPts val="0"/>
              </a:spcAft>
              <a:buClr>
                <a:schemeClr val="accent1"/>
              </a:buClr>
              <a:buSzPts val="1300"/>
              <a:buFont typeface="Calibri"/>
              <a:buChar char="◦"/>
              <a:defRPr b="0" i="0" sz="1300" u="none" cap="none" strike="noStrike">
                <a:solidFill>
                  <a:srgbClr val="3F3F3F"/>
                </a:solidFill>
                <a:latin typeface="Calibri"/>
                <a:ea typeface="Calibri"/>
                <a:cs typeface="Calibri"/>
                <a:sym typeface="Calibri"/>
              </a:defRPr>
            </a:lvl7pPr>
            <a:lvl8pPr indent="-311150" lvl="7" marL="3657600" marR="0" rtl="0" algn="l">
              <a:lnSpc>
                <a:spcPct val="90000"/>
              </a:lnSpc>
              <a:spcBef>
                <a:spcPts val="400"/>
              </a:spcBef>
              <a:spcAft>
                <a:spcPts val="0"/>
              </a:spcAft>
              <a:buClr>
                <a:schemeClr val="accent1"/>
              </a:buClr>
              <a:buSzPts val="1300"/>
              <a:buFont typeface="Calibri"/>
              <a:buChar char="◦"/>
              <a:defRPr b="0" i="0" sz="1300" u="none" cap="none" strike="noStrike">
                <a:solidFill>
                  <a:srgbClr val="3F3F3F"/>
                </a:solidFill>
                <a:latin typeface="Calibri"/>
                <a:ea typeface="Calibri"/>
                <a:cs typeface="Calibri"/>
                <a:sym typeface="Calibri"/>
              </a:defRPr>
            </a:lvl8pPr>
            <a:lvl9pPr indent="-311150" lvl="8" marL="4114800" marR="0" rtl="0" algn="l">
              <a:lnSpc>
                <a:spcPct val="90000"/>
              </a:lnSpc>
              <a:spcBef>
                <a:spcPts val="400"/>
              </a:spcBef>
              <a:spcAft>
                <a:spcPts val="400"/>
              </a:spcAft>
              <a:buClr>
                <a:schemeClr val="accent1"/>
              </a:buClr>
              <a:buSzPts val="1300"/>
              <a:buFont typeface="Calibri"/>
              <a:buChar char="◦"/>
              <a:defRPr b="0" i="0" sz="1300" u="none" cap="none" strike="noStrike">
                <a:solidFill>
                  <a:srgbClr val="3F3F3F"/>
                </a:solidFill>
                <a:latin typeface="Calibri"/>
                <a:ea typeface="Calibri"/>
                <a:cs typeface="Calibri"/>
                <a:sym typeface="Calibri"/>
              </a:defRPr>
            </a:lvl9pPr>
          </a:lstStyle>
          <a:p/>
        </p:txBody>
      </p:sp>
      <p:sp>
        <p:nvSpPr>
          <p:cNvPr id="14" name="Google Shape;14;p1"/>
          <p:cNvSpPr txBox="1"/>
          <p:nvPr>
            <p:ph idx="10" type="dt"/>
          </p:nvPr>
        </p:nvSpPr>
        <p:spPr>
          <a:xfrm>
            <a:off x="822962" y="4844840"/>
            <a:ext cx="1854300" cy="273900"/>
          </a:xfrm>
          <a:prstGeom prst="rect">
            <a:avLst/>
          </a:prstGeom>
          <a:noFill/>
          <a:ln>
            <a:noFill/>
          </a:ln>
        </p:spPr>
        <p:txBody>
          <a:bodyPr anchorCtr="0" anchor="ctr" bIns="37775" lIns="75575" spcFirstLastPara="1" rIns="75575" wrap="square" tIns="37775">
            <a:noAutofit/>
          </a:bodyPr>
          <a:lstStyle>
            <a:lvl1pPr lvl="0" marR="0" rtl="0" algn="l">
              <a:spcBef>
                <a:spcPts val="0"/>
              </a:spcBef>
              <a:spcAft>
                <a:spcPts val="0"/>
              </a:spcAft>
              <a:buSzPts val="1200"/>
              <a:buNone/>
              <a:defRPr b="0" i="0" sz="800" u="none" cap="none" strike="noStrike">
                <a:solidFill>
                  <a:srgbClr val="FFFFFF"/>
                </a:solidFill>
                <a:latin typeface="Calibri"/>
                <a:ea typeface="Calibri"/>
                <a:cs typeface="Calibri"/>
                <a:sym typeface="Calibri"/>
              </a:defRPr>
            </a:lvl1pPr>
            <a:lvl2pPr lvl="1"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2pPr>
            <a:lvl3pPr lvl="2"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3pPr>
            <a:lvl4pPr lvl="3"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4pPr>
            <a:lvl5pPr lvl="4"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5pPr>
            <a:lvl6pPr lvl="5"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6pPr>
            <a:lvl7pPr lvl="6"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7pPr>
            <a:lvl8pPr lvl="7"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8pPr>
            <a:lvl9pPr lvl="8"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9pPr>
          </a:lstStyle>
          <a:p/>
        </p:txBody>
      </p:sp>
      <p:sp>
        <p:nvSpPr>
          <p:cNvPr id="15" name="Google Shape;15;p1"/>
          <p:cNvSpPr txBox="1"/>
          <p:nvPr>
            <p:ph idx="11" type="ftr"/>
          </p:nvPr>
        </p:nvSpPr>
        <p:spPr>
          <a:xfrm>
            <a:off x="2764640" y="4844840"/>
            <a:ext cx="3617100" cy="273900"/>
          </a:xfrm>
          <a:prstGeom prst="rect">
            <a:avLst/>
          </a:prstGeom>
          <a:noFill/>
          <a:ln>
            <a:noFill/>
          </a:ln>
        </p:spPr>
        <p:txBody>
          <a:bodyPr anchorCtr="0" anchor="ctr" bIns="37775" lIns="75575" spcFirstLastPara="1" rIns="75575" wrap="square" tIns="37775">
            <a:noAutofit/>
          </a:bodyPr>
          <a:lstStyle>
            <a:lvl1pPr lvl="0" marR="0" rtl="0" algn="ctr">
              <a:spcBef>
                <a:spcPts val="0"/>
              </a:spcBef>
              <a:spcAft>
                <a:spcPts val="0"/>
              </a:spcAft>
              <a:buSzPts val="1200"/>
              <a:buNone/>
              <a:defRPr b="0" i="0" sz="800" u="none" cap="none" strike="noStrike">
                <a:solidFill>
                  <a:srgbClr val="FFFFFF"/>
                </a:solidFill>
                <a:latin typeface="Calibri"/>
                <a:ea typeface="Calibri"/>
                <a:cs typeface="Calibri"/>
                <a:sym typeface="Calibri"/>
              </a:defRPr>
            </a:lvl1pPr>
            <a:lvl2pPr lvl="1"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2pPr>
            <a:lvl3pPr lvl="2"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3pPr>
            <a:lvl4pPr lvl="3"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4pPr>
            <a:lvl5pPr lvl="4"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5pPr>
            <a:lvl6pPr lvl="5"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6pPr>
            <a:lvl7pPr lvl="6"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7pPr>
            <a:lvl8pPr lvl="7"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8pPr>
            <a:lvl9pPr lvl="8" marR="0" rtl="0" algn="l">
              <a:spcBef>
                <a:spcPts val="0"/>
              </a:spcBef>
              <a:spcAft>
                <a:spcPts val="0"/>
              </a:spcAft>
              <a:buSzPts val="1200"/>
              <a:buNone/>
              <a:defRPr b="0" i="0" sz="1500" u="none" cap="none" strike="noStrike">
                <a:solidFill>
                  <a:schemeClr val="dk1"/>
                </a:solidFill>
                <a:latin typeface="Calibri"/>
                <a:ea typeface="Calibri"/>
                <a:cs typeface="Calibri"/>
                <a:sym typeface="Calibri"/>
              </a:defRPr>
            </a:lvl9pPr>
          </a:lstStyle>
          <a:p/>
        </p:txBody>
      </p:sp>
      <p:sp>
        <p:nvSpPr>
          <p:cNvPr id="16" name="Google Shape;16;p1"/>
          <p:cNvSpPr txBox="1"/>
          <p:nvPr>
            <p:ph idx="12" type="sldNum"/>
          </p:nvPr>
        </p:nvSpPr>
        <p:spPr>
          <a:xfrm>
            <a:off x="7425344" y="4844840"/>
            <a:ext cx="984000" cy="273900"/>
          </a:xfrm>
          <a:prstGeom prst="rect">
            <a:avLst/>
          </a:prstGeom>
          <a:noFill/>
          <a:ln>
            <a:noFill/>
          </a:ln>
        </p:spPr>
        <p:txBody>
          <a:bodyPr anchorCtr="0" anchor="ctr" bIns="37775" lIns="75575" spcFirstLastPara="1" rIns="75575" wrap="square" tIns="37775">
            <a:noAutofit/>
          </a:bodyPr>
          <a:lstStyle>
            <a:lvl1pPr indent="0" lvl="0" marL="0" marR="0" rtl="0" algn="r">
              <a:spcBef>
                <a:spcPts val="0"/>
              </a:spcBef>
              <a:buNone/>
              <a:defRPr b="0" i="0" sz="1000" u="none" cap="none" strike="noStrike">
                <a:solidFill>
                  <a:srgbClr val="FFFFFF"/>
                </a:solidFill>
                <a:latin typeface="Calibri"/>
                <a:ea typeface="Calibri"/>
                <a:cs typeface="Calibri"/>
                <a:sym typeface="Calibri"/>
              </a:defRPr>
            </a:lvl1pPr>
            <a:lvl2pPr indent="0" lvl="1" marL="0" marR="0" rtl="0" algn="r">
              <a:spcBef>
                <a:spcPts val="0"/>
              </a:spcBef>
              <a:buNone/>
              <a:defRPr b="0" i="0" sz="1000" u="none" cap="none" strike="noStrike">
                <a:solidFill>
                  <a:srgbClr val="FFFFFF"/>
                </a:solidFill>
                <a:latin typeface="Calibri"/>
                <a:ea typeface="Calibri"/>
                <a:cs typeface="Calibri"/>
                <a:sym typeface="Calibri"/>
              </a:defRPr>
            </a:lvl2pPr>
            <a:lvl3pPr indent="0" lvl="2" marL="0" marR="0" rtl="0" algn="r">
              <a:spcBef>
                <a:spcPts val="0"/>
              </a:spcBef>
              <a:buNone/>
              <a:defRPr b="0" i="0" sz="1000" u="none" cap="none" strike="noStrike">
                <a:solidFill>
                  <a:srgbClr val="FFFFFF"/>
                </a:solidFill>
                <a:latin typeface="Calibri"/>
                <a:ea typeface="Calibri"/>
                <a:cs typeface="Calibri"/>
                <a:sym typeface="Calibri"/>
              </a:defRPr>
            </a:lvl3pPr>
            <a:lvl4pPr indent="0" lvl="3" marL="0" marR="0" rtl="0" algn="r">
              <a:spcBef>
                <a:spcPts val="0"/>
              </a:spcBef>
              <a:buNone/>
              <a:defRPr b="0" i="0" sz="1000" u="none" cap="none" strike="noStrike">
                <a:solidFill>
                  <a:srgbClr val="FFFFFF"/>
                </a:solidFill>
                <a:latin typeface="Calibri"/>
                <a:ea typeface="Calibri"/>
                <a:cs typeface="Calibri"/>
                <a:sym typeface="Calibri"/>
              </a:defRPr>
            </a:lvl4pPr>
            <a:lvl5pPr indent="0" lvl="4" marL="0" marR="0" rtl="0" algn="r">
              <a:spcBef>
                <a:spcPts val="0"/>
              </a:spcBef>
              <a:buNone/>
              <a:defRPr b="0" i="0" sz="1000" u="none" cap="none" strike="noStrike">
                <a:solidFill>
                  <a:srgbClr val="FFFFFF"/>
                </a:solidFill>
                <a:latin typeface="Calibri"/>
                <a:ea typeface="Calibri"/>
                <a:cs typeface="Calibri"/>
                <a:sym typeface="Calibri"/>
              </a:defRPr>
            </a:lvl5pPr>
            <a:lvl6pPr indent="0" lvl="5" marL="0" marR="0" rtl="0" algn="r">
              <a:spcBef>
                <a:spcPts val="0"/>
              </a:spcBef>
              <a:buNone/>
              <a:defRPr b="0" i="0" sz="1000" u="none" cap="none" strike="noStrike">
                <a:solidFill>
                  <a:srgbClr val="FFFFFF"/>
                </a:solidFill>
                <a:latin typeface="Calibri"/>
                <a:ea typeface="Calibri"/>
                <a:cs typeface="Calibri"/>
                <a:sym typeface="Calibri"/>
              </a:defRPr>
            </a:lvl6pPr>
            <a:lvl7pPr indent="0" lvl="6" marL="0" marR="0" rtl="0" algn="r">
              <a:spcBef>
                <a:spcPts val="0"/>
              </a:spcBef>
              <a:buNone/>
              <a:defRPr b="0" i="0" sz="1000" u="none" cap="none" strike="noStrike">
                <a:solidFill>
                  <a:srgbClr val="FFFFFF"/>
                </a:solidFill>
                <a:latin typeface="Calibri"/>
                <a:ea typeface="Calibri"/>
                <a:cs typeface="Calibri"/>
                <a:sym typeface="Calibri"/>
              </a:defRPr>
            </a:lvl7pPr>
            <a:lvl8pPr indent="0" lvl="7" marL="0" marR="0" rtl="0" algn="r">
              <a:spcBef>
                <a:spcPts val="0"/>
              </a:spcBef>
              <a:buNone/>
              <a:defRPr b="0" i="0" sz="1000" u="none" cap="none" strike="noStrike">
                <a:solidFill>
                  <a:srgbClr val="FFFFFF"/>
                </a:solidFill>
                <a:latin typeface="Calibri"/>
                <a:ea typeface="Calibri"/>
                <a:cs typeface="Calibri"/>
                <a:sym typeface="Calibri"/>
              </a:defRPr>
            </a:lvl8pPr>
            <a:lvl9pPr indent="0" lvl="8" marL="0" marR="0" rtl="0" algn="r">
              <a:spcBef>
                <a:spcPts val="0"/>
              </a:spcBef>
              <a:buNone/>
              <a:defRPr b="0" i="0" sz="1000" u="none" cap="none" strike="noStrike">
                <a:solidFill>
                  <a:srgbClr val="FFFFFF"/>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cxnSp>
        <p:nvCxnSpPr>
          <p:cNvPr id="17" name="Google Shape;17;p1"/>
          <p:cNvCxnSpPr/>
          <p:nvPr/>
        </p:nvCxnSpPr>
        <p:spPr>
          <a:xfrm>
            <a:off x="895149" y="1303384"/>
            <a:ext cx="7475100" cy="0"/>
          </a:xfrm>
          <a:prstGeom prst="straightConnector1">
            <a:avLst/>
          </a:prstGeom>
          <a:noFill/>
          <a:ln cap="flat" cmpd="sng" w="9525">
            <a:solidFill>
              <a:srgbClr val="7F7F7F"/>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1" Type="http://schemas.openxmlformats.org/officeDocument/2006/relationships/slide" Target="/ppt/slides/slide18.xml"/><Relationship Id="rId10" Type="http://schemas.openxmlformats.org/officeDocument/2006/relationships/slide" Target="/ppt/slides/slide17.xml"/><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2.png"/><Relationship Id="rId9" Type="http://schemas.openxmlformats.org/officeDocument/2006/relationships/slide" Target="/ppt/slides/slide16.xml"/><Relationship Id="rId5" Type="http://schemas.openxmlformats.org/officeDocument/2006/relationships/slide" Target="/ppt/slides/slide10.xml"/><Relationship Id="rId6" Type="http://schemas.openxmlformats.org/officeDocument/2006/relationships/slide" Target="/ppt/slides/slide10.xml"/><Relationship Id="rId7" Type="http://schemas.openxmlformats.org/officeDocument/2006/relationships/slide" Target="/ppt/slides/slide10.xml"/><Relationship Id="rId8" Type="http://schemas.openxmlformats.org/officeDocument/2006/relationships/slide" Target="/ppt/slides/slide14.xml"/></Relationships>
</file>

<file path=ppt/slides/_rels/slide11.xml.rels><?xml version="1.0" encoding="UTF-8" standalone="yes"?><Relationships xmlns="http://schemas.openxmlformats.org/package/2006/relationships"><Relationship Id="rId11" Type="http://schemas.openxmlformats.org/officeDocument/2006/relationships/slide" Target="/ppt/slides/slide18.xml"/><Relationship Id="rId10" Type="http://schemas.openxmlformats.org/officeDocument/2006/relationships/slide" Target="/ppt/slides/slide17.xml"/><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2.png"/><Relationship Id="rId9" Type="http://schemas.openxmlformats.org/officeDocument/2006/relationships/slide" Target="/ppt/slides/slide16.xml"/><Relationship Id="rId5" Type="http://schemas.openxmlformats.org/officeDocument/2006/relationships/slide" Target="/ppt/slides/slide11.xml"/><Relationship Id="rId6" Type="http://schemas.openxmlformats.org/officeDocument/2006/relationships/slide" Target="/ppt/slides/slide11.xml"/><Relationship Id="rId7" Type="http://schemas.openxmlformats.org/officeDocument/2006/relationships/slide" Target="/ppt/slides/slide11.xml"/><Relationship Id="rId8" Type="http://schemas.openxmlformats.org/officeDocument/2006/relationships/slide" Target="/ppt/slides/slide14.xml"/></Relationships>
</file>

<file path=ppt/slides/_rels/slide12.xml.rels><?xml version="1.0" encoding="UTF-8" standalone="yes"?><Relationships xmlns="http://schemas.openxmlformats.org/package/2006/relationships"><Relationship Id="rId11" Type="http://schemas.openxmlformats.org/officeDocument/2006/relationships/slide" Target="/ppt/slides/slide18.xml"/><Relationship Id="rId10" Type="http://schemas.openxmlformats.org/officeDocument/2006/relationships/slide" Target="/ppt/slides/slide17.xml"/><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slide" Target="/ppt/slides/slide16.xml"/><Relationship Id="rId5" Type="http://schemas.openxmlformats.org/officeDocument/2006/relationships/slide" Target="/ppt/slides/slide12.xml"/><Relationship Id="rId6" Type="http://schemas.openxmlformats.org/officeDocument/2006/relationships/slide" Target="/ppt/slides/slide12.xml"/><Relationship Id="rId7" Type="http://schemas.openxmlformats.org/officeDocument/2006/relationships/slide" Target="/ppt/slides/slide12.xml"/><Relationship Id="rId8" Type="http://schemas.openxmlformats.org/officeDocument/2006/relationships/slide" Target="/ppt/slides/slide14.xml"/></Relationships>
</file>

<file path=ppt/slides/_rels/slide13.xml.rels><?xml version="1.0" encoding="UTF-8" standalone="yes"?><Relationships xmlns="http://schemas.openxmlformats.org/package/2006/relationships"><Relationship Id="rId11" Type="http://schemas.openxmlformats.org/officeDocument/2006/relationships/slide" Target="/ppt/slides/slide17.xml"/><Relationship Id="rId10" Type="http://schemas.openxmlformats.org/officeDocument/2006/relationships/slide" Target="/ppt/slides/slide16.xml"/><Relationship Id="rId12" Type="http://schemas.openxmlformats.org/officeDocument/2006/relationships/slide" Target="/ppt/slides/slide18.xml"/><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0.png"/><Relationship Id="rId4" Type="http://schemas.openxmlformats.org/officeDocument/2006/relationships/image" Target="../media/image17.png"/><Relationship Id="rId9" Type="http://schemas.openxmlformats.org/officeDocument/2006/relationships/slide" Target="/ppt/slides/slide14.xml"/><Relationship Id="rId5" Type="http://schemas.openxmlformats.org/officeDocument/2006/relationships/image" Target="../media/image12.png"/><Relationship Id="rId6" Type="http://schemas.openxmlformats.org/officeDocument/2006/relationships/slide" Target="/ppt/slides/slide13.xml"/><Relationship Id="rId7" Type="http://schemas.openxmlformats.org/officeDocument/2006/relationships/slide" Target="/ppt/slides/slide13.xml"/><Relationship Id="rId8" Type="http://schemas.openxmlformats.org/officeDocument/2006/relationships/slide" Target="/ppt/slides/slide13.xml"/></Relationships>
</file>

<file path=ppt/slides/_rels/slide14.xml.rels><?xml version="1.0" encoding="UTF-8" standalone="yes"?><Relationships xmlns="http://schemas.openxmlformats.org/package/2006/relationships"><Relationship Id="rId10" Type="http://schemas.openxmlformats.org/officeDocument/2006/relationships/slide" Target="/ppt/slides/slide18.xml"/><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slide" Target="/ppt/slides/slide14.xml"/><Relationship Id="rId9" Type="http://schemas.openxmlformats.org/officeDocument/2006/relationships/slide" Target="/ppt/slides/slide17.xml"/><Relationship Id="rId5" Type="http://schemas.openxmlformats.org/officeDocument/2006/relationships/slide" Target="/ppt/slides/slide14.xml"/><Relationship Id="rId6" Type="http://schemas.openxmlformats.org/officeDocument/2006/relationships/slide" Target="/ppt/slides/slide14.xml"/><Relationship Id="rId7" Type="http://schemas.openxmlformats.org/officeDocument/2006/relationships/slide" Target="/ppt/slides/slide14.xml"/><Relationship Id="rId8" Type="http://schemas.openxmlformats.org/officeDocument/2006/relationships/slide" Target="/ppt/slides/slide16.xml"/></Relationships>
</file>

<file path=ppt/slides/_rels/slide15.xml.rels><?xml version="1.0" encoding="UTF-8" standalone="yes"?><Relationships xmlns="http://schemas.openxmlformats.org/package/2006/relationships"><Relationship Id="rId11" Type="http://schemas.openxmlformats.org/officeDocument/2006/relationships/slide" Target="/ppt/slides/slide15.xml"/><Relationship Id="rId10" Type="http://schemas.openxmlformats.org/officeDocument/2006/relationships/slide" Target="/ppt/slides/slide15.xml"/><Relationship Id="rId13" Type="http://schemas.openxmlformats.org/officeDocument/2006/relationships/slide" Target="/ppt/slides/slide17.xml"/><Relationship Id="rId12" Type="http://schemas.openxmlformats.org/officeDocument/2006/relationships/slide" Target="/ppt/slides/slide16.xml"/><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22.png"/><Relationship Id="rId9" Type="http://schemas.openxmlformats.org/officeDocument/2006/relationships/slide" Target="/ppt/slides/slide15.xml"/><Relationship Id="rId14" Type="http://schemas.openxmlformats.org/officeDocument/2006/relationships/slide" Target="/ppt/slides/slide18.xml"/><Relationship Id="rId5" Type="http://schemas.openxmlformats.org/officeDocument/2006/relationships/image" Target="../media/image16.png"/><Relationship Id="rId6" Type="http://schemas.openxmlformats.org/officeDocument/2006/relationships/image" Target="../media/image23.png"/><Relationship Id="rId7" Type="http://schemas.openxmlformats.org/officeDocument/2006/relationships/image" Target="../media/image12.png"/><Relationship Id="rId8" Type="http://schemas.openxmlformats.org/officeDocument/2006/relationships/slide" Target="/ppt/slides/slide15.xml"/></Relationships>
</file>

<file path=ppt/slides/_rels/slide16.xml.rels><?xml version="1.0" encoding="UTF-8" standalone="yes"?><Relationships xmlns="http://schemas.openxmlformats.org/package/2006/relationships"><Relationship Id="rId10" Type="http://schemas.openxmlformats.org/officeDocument/2006/relationships/slide" Target="/ppt/slides/slide18.xml"/><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slide" Target="/ppt/slides/slide16.xml"/><Relationship Id="rId9" Type="http://schemas.openxmlformats.org/officeDocument/2006/relationships/slide" Target="/ppt/slides/slide17.xml"/><Relationship Id="rId5" Type="http://schemas.openxmlformats.org/officeDocument/2006/relationships/slide" Target="/ppt/slides/slide16.xml"/><Relationship Id="rId6" Type="http://schemas.openxmlformats.org/officeDocument/2006/relationships/slide" Target="/ppt/slides/slide16.xml"/><Relationship Id="rId7" Type="http://schemas.openxmlformats.org/officeDocument/2006/relationships/slide" Target="/ppt/slides/slide16.xml"/><Relationship Id="rId8" Type="http://schemas.openxmlformats.org/officeDocument/2006/relationships/slide" Target="/ppt/slides/slide16.xml"/></Relationships>
</file>

<file path=ppt/slides/_rels/slide17.xml.rels><?xml version="1.0" encoding="UTF-8" standalone="yes"?><Relationships xmlns="http://schemas.openxmlformats.org/package/2006/relationships"><Relationship Id="rId11" Type="http://schemas.openxmlformats.org/officeDocument/2006/relationships/slide" Target="/ppt/slides/slide17.xml"/><Relationship Id="rId10" Type="http://schemas.openxmlformats.org/officeDocument/2006/relationships/slide" Target="/ppt/slides/slide16.xml"/><Relationship Id="rId12" Type="http://schemas.openxmlformats.org/officeDocument/2006/relationships/slide" Target="/ppt/slides/slide18.xml"/><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5.png"/><Relationship Id="rId4" Type="http://schemas.openxmlformats.org/officeDocument/2006/relationships/image" Target="../media/image19.png"/><Relationship Id="rId9" Type="http://schemas.openxmlformats.org/officeDocument/2006/relationships/slide" Target="/ppt/slides/slide17.xml"/><Relationship Id="rId5" Type="http://schemas.openxmlformats.org/officeDocument/2006/relationships/image" Target="../media/image12.png"/><Relationship Id="rId6" Type="http://schemas.openxmlformats.org/officeDocument/2006/relationships/slide" Target="/ppt/slides/slide17.xml"/><Relationship Id="rId7" Type="http://schemas.openxmlformats.org/officeDocument/2006/relationships/slide" Target="/ppt/slides/slide17.xml"/><Relationship Id="rId8" Type="http://schemas.openxmlformats.org/officeDocument/2006/relationships/slide" Target="/ppt/slides/slide17.xml"/></Relationships>
</file>

<file path=ppt/slides/_rels/slide18.xml.rels><?xml version="1.0" encoding="UTF-8" standalone="yes"?><Relationships xmlns="http://schemas.openxmlformats.org/package/2006/relationships"><Relationship Id="rId10" Type="http://schemas.openxmlformats.org/officeDocument/2006/relationships/slide" Target="/ppt/slides/slide18.xml"/><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slide" Target="/ppt/slides/slide18.xml"/><Relationship Id="rId9" Type="http://schemas.openxmlformats.org/officeDocument/2006/relationships/slide" Target="/ppt/slides/slide17.xml"/><Relationship Id="rId5" Type="http://schemas.openxmlformats.org/officeDocument/2006/relationships/slide" Target="/ppt/slides/slide18.xml"/><Relationship Id="rId6" Type="http://schemas.openxmlformats.org/officeDocument/2006/relationships/slide" Target="/ppt/slides/slide18.xml"/><Relationship Id="rId7" Type="http://schemas.openxmlformats.org/officeDocument/2006/relationships/slide" Target="/ppt/slides/slide18.xml"/><Relationship Id="rId8" Type="http://schemas.openxmlformats.org/officeDocument/2006/relationships/slide" Target="/ppt/slides/slide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24.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12.png"/></Relationships>
</file>

<file path=ppt/slides/_rels/slide20.xml.rels><?xml version="1.0" encoding="UTF-8" standalone="yes"?><Relationships xmlns="http://schemas.openxmlformats.org/package/2006/relationships"><Relationship Id="rId20" Type="http://schemas.openxmlformats.org/officeDocument/2006/relationships/slide" Target="/ppt/slides/slide17.xml"/><Relationship Id="rId11" Type="http://schemas.openxmlformats.org/officeDocument/2006/relationships/slide" Target="/ppt/slides/slide8.xml"/><Relationship Id="rId10" Type="http://schemas.openxmlformats.org/officeDocument/2006/relationships/slide" Target="/ppt/slides/slide8.xml"/><Relationship Id="rId13" Type="http://schemas.openxmlformats.org/officeDocument/2006/relationships/slide" Target="/ppt/slides/slide10.xml"/><Relationship Id="rId12" Type="http://schemas.openxmlformats.org/officeDocument/2006/relationships/slide" Target="/ppt/slides/slide9.xml"/><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slide" Target="/ppt/slides/slide2.xml"/><Relationship Id="rId4" Type="http://schemas.openxmlformats.org/officeDocument/2006/relationships/slide" Target="/ppt/slides/slide4.xml"/><Relationship Id="rId9" Type="http://schemas.openxmlformats.org/officeDocument/2006/relationships/slide" Target="/ppt/slides/slide7.xml"/><Relationship Id="rId15" Type="http://schemas.openxmlformats.org/officeDocument/2006/relationships/slide" Target="/ppt/slides/slide10.xml"/><Relationship Id="rId14" Type="http://schemas.openxmlformats.org/officeDocument/2006/relationships/slide" Target="/ppt/slides/slide10.xml"/><Relationship Id="rId17" Type="http://schemas.openxmlformats.org/officeDocument/2006/relationships/slide" Target="/ppt/slides/slide12.xml"/><Relationship Id="rId16" Type="http://schemas.openxmlformats.org/officeDocument/2006/relationships/slide" Target="/ppt/slides/slide11.xml"/><Relationship Id="rId5" Type="http://schemas.openxmlformats.org/officeDocument/2006/relationships/slide" Target="/ppt/slides/slide4.xml"/><Relationship Id="rId19" Type="http://schemas.openxmlformats.org/officeDocument/2006/relationships/slide" Target="/ppt/slides/slide16.xml"/><Relationship Id="rId6" Type="http://schemas.openxmlformats.org/officeDocument/2006/relationships/slide" Target="/ppt/slides/slide4.xml"/><Relationship Id="rId18" Type="http://schemas.openxmlformats.org/officeDocument/2006/relationships/slide" Target="/ppt/slides/slide13.xml"/><Relationship Id="rId7" Type="http://schemas.openxmlformats.org/officeDocument/2006/relationships/slide" Target="/ppt/slides/slide5.xml"/><Relationship Id="rId8" Type="http://schemas.openxmlformats.org/officeDocument/2006/relationships/slide" Target="/ppt/slides/slide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1" Type="http://schemas.openxmlformats.org/officeDocument/2006/relationships/slide" Target="/ppt/slides/slide18.xml"/><Relationship Id="rId10" Type="http://schemas.openxmlformats.org/officeDocument/2006/relationships/slide" Target="/ppt/slides/slide17.xml"/><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2.png"/><Relationship Id="rId9" Type="http://schemas.openxmlformats.org/officeDocument/2006/relationships/slide" Target="/ppt/slides/slide16.xml"/><Relationship Id="rId5" Type="http://schemas.openxmlformats.org/officeDocument/2006/relationships/slide" Target="/ppt/slides/slide4.xml"/><Relationship Id="rId6" Type="http://schemas.openxmlformats.org/officeDocument/2006/relationships/slide" Target="/ppt/slides/slide8.xml"/><Relationship Id="rId7" Type="http://schemas.openxmlformats.org/officeDocument/2006/relationships/slide" Target="/ppt/slides/slide10.xml"/><Relationship Id="rId8" Type="http://schemas.openxmlformats.org/officeDocument/2006/relationships/slide" Target="/ppt/slides/slide14.xml"/></Relationships>
</file>

<file path=ppt/slides/_rels/slide5.xml.rels><?xml version="1.0" encoding="UTF-8" standalone="yes"?><Relationships xmlns="http://schemas.openxmlformats.org/package/2006/relationships"><Relationship Id="rId11" Type="http://schemas.openxmlformats.org/officeDocument/2006/relationships/slide" Target="/ppt/slides/slide18.xml"/><Relationship Id="rId10" Type="http://schemas.openxmlformats.org/officeDocument/2006/relationships/slide" Target="/ppt/slides/slide17.xml"/><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2.png"/><Relationship Id="rId9" Type="http://schemas.openxmlformats.org/officeDocument/2006/relationships/slide" Target="/ppt/slides/slide16.xml"/><Relationship Id="rId5" Type="http://schemas.openxmlformats.org/officeDocument/2006/relationships/slide" Target="/ppt/slides/slide5.xml"/><Relationship Id="rId6" Type="http://schemas.openxmlformats.org/officeDocument/2006/relationships/slide" Target="/ppt/slides/slide8.xml"/><Relationship Id="rId7" Type="http://schemas.openxmlformats.org/officeDocument/2006/relationships/slide" Target="/ppt/slides/slide10.xml"/><Relationship Id="rId8" Type="http://schemas.openxmlformats.org/officeDocument/2006/relationships/slide" Target="/ppt/slides/slide14.xml"/></Relationships>
</file>

<file path=ppt/slides/_rels/slide6.xml.rels><?xml version="1.0" encoding="UTF-8" standalone="yes"?><Relationships xmlns="http://schemas.openxmlformats.org/package/2006/relationships"><Relationship Id="rId11" Type="http://schemas.openxmlformats.org/officeDocument/2006/relationships/slide" Target="/ppt/slides/slide17.xml"/><Relationship Id="rId10" Type="http://schemas.openxmlformats.org/officeDocument/2006/relationships/slide" Target="/ppt/slides/slide16.xml"/><Relationship Id="rId12" Type="http://schemas.openxmlformats.org/officeDocument/2006/relationships/slide" Target="/ppt/slides/slide18.xml"/><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2.png"/><Relationship Id="rId9" Type="http://schemas.openxmlformats.org/officeDocument/2006/relationships/slide" Target="/ppt/slides/slide14.xml"/><Relationship Id="rId5" Type="http://schemas.openxmlformats.org/officeDocument/2006/relationships/image" Target="../media/image13.png"/><Relationship Id="rId6" Type="http://schemas.openxmlformats.org/officeDocument/2006/relationships/slide" Target="/ppt/slides/slide6.xml"/><Relationship Id="rId7" Type="http://schemas.openxmlformats.org/officeDocument/2006/relationships/slide" Target="/ppt/slides/slide8.xml"/><Relationship Id="rId8" Type="http://schemas.openxmlformats.org/officeDocument/2006/relationships/slide" Target="/ppt/slides/slide10.xml"/></Relationships>
</file>

<file path=ppt/slides/_rels/slide7.xml.rels><?xml version="1.0" encoding="UTF-8" standalone="yes"?><Relationships xmlns="http://schemas.openxmlformats.org/package/2006/relationships"><Relationship Id="rId11" Type="http://schemas.openxmlformats.org/officeDocument/2006/relationships/slide" Target="/ppt/slides/slide18.xml"/><Relationship Id="rId10" Type="http://schemas.openxmlformats.org/officeDocument/2006/relationships/slide" Target="/ppt/slides/slide17.xml"/><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2.png"/><Relationship Id="rId9" Type="http://schemas.openxmlformats.org/officeDocument/2006/relationships/slide" Target="/ppt/slides/slide16.xml"/><Relationship Id="rId5" Type="http://schemas.openxmlformats.org/officeDocument/2006/relationships/slide" Target="/ppt/slides/slide7.xml"/><Relationship Id="rId6" Type="http://schemas.openxmlformats.org/officeDocument/2006/relationships/slide" Target="/ppt/slides/slide8.xml"/><Relationship Id="rId7" Type="http://schemas.openxmlformats.org/officeDocument/2006/relationships/slide" Target="/ppt/slides/slide10.xml"/><Relationship Id="rId8" Type="http://schemas.openxmlformats.org/officeDocument/2006/relationships/slide" Target="/ppt/slides/slide14.xml"/></Relationships>
</file>

<file path=ppt/slides/_rels/slide8.xml.rels><?xml version="1.0" encoding="UTF-8" standalone="yes"?><Relationships xmlns="http://schemas.openxmlformats.org/package/2006/relationships"><Relationship Id="rId10" Type="http://schemas.openxmlformats.org/officeDocument/2006/relationships/slide" Target="/ppt/slides/slide18.xml"/><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slide" Target="/ppt/slides/slide8.xml"/><Relationship Id="rId9" Type="http://schemas.openxmlformats.org/officeDocument/2006/relationships/slide" Target="/ppt/slides/slide17.xml"/><Relationship Id="rId5" Type="http://schemas.openxmlformats.org/officeDocument/2006/relationships/slide" Target="/ppt/slides/slide8.xml"/><Relationship Id="rId6" Type="http://schemas.openxmlformats.org/officeDocument/2006/relationships/slide" Target="/ppt/slides/slide10.xml"/><Relationship Id="rId7" Type="http://schemas.openxmlformats.org/officeDocument/2006/relationships/slide" Target="/ppt/slides/slide14.xml"/><Relationship Id="rId8" Type="http://schemas.openxmlformats.org/officeDocument/2006/relationships/slide" Target="/ppt/slides/slide16.xml"/></Relationships>
</file>

<file path=ppt/slides/_rels/slide9.xml.rels><?xml version="1.0" encoding="UTF-8" standalone="yes"?><Relationships xmlns="http://schemas.openxmlformats.org/package/2006/relationships"><Relationship Id="rId10" Type="http://schemas.openxmlformats.org/officeDocument/2006/relationships/slide" Target="/ppt/slides/slide18.xml"/><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slide" Target="/ppt/slides/slide9.xml"/><Relationship Id="rId9" Type="http://schemas.openxmlformats.org/officeDocument/2006/relationships/slide" Target="/ppt/slides/slide17.xml"/><Relationship Id="rId5" Type="http://schemas.openxmlformats.org/officeDocument/2006/relationships/slide" Target="/ppt/slides/slide9.xml"/><Relationship Id="rId6" Type="http://schemas.openxmlformats.org/officeDocument/2006/relationships/slide" Target="/ppt/slides/slide10.xml"/><Relationship Id="rId7" Type="http://schemas.openxmlformats.org/officeDocument/2006/relationships/slide" Target="/ppt/slides/slide14.xml"/><Relationship Id="rId8" Type="http://schemas.openxmlformats.org/officeDocument/2006/relationships/slide" Target="/ppt/slides/slide1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8" name="Shape 108"/>
        <p:cNvGrpSpPr/>
        <p:nvPr/>
      </p:nvGrpSpPr>
      <p:grpSpPr>
        <a:xfrm>
          <a:off x="0" y="0"/>
          <a:ext cx="0" cy="0"/>
          <a:chOff x="0" y="0"/>
          <a:chExt cx="0" cy="0"/>
        </a:xfrm>
      </p:grpSpPr>
      <p:pic>
        <p:nvPicPr>
          <p:cNvPr id="109" name="Google Shape;109;p14"/>
          <p:cNvPicPr preferRelativeResize="0"/>
          <p:nvPr/>
        </p:nvPicPr>
        <p:blipFill>
          <a:blip r:embed="rId3">
            <a:alphaModFix amt="30000"/>
          </a:blip>
          <a:stretch>
            <a:fillRect/>
          </a:stretch>
        </p:blipFill>
        <p:spPr>
          <a:xfrm>
            <a:off x="0" y="0"/>
            <a:ext cx="9144000" cy="4752300"/>
          </a:xfrm>
          <a:prstGeom prst="rect">
            <a:avLst/>
          </a:prstGeom>
          <a:noFill/>
          <a:ln>
            <a:noFill/>
          </a:ln>
        </p:spPr>
      </p:pic>
      <p:sp>
        <p:nvSpPr>
          <p:cNvPr id="110" name="Google Shape;110;p14"/>
          <p:cNvSpPr txBox="1"/>
          <p:nvPr>
            <p:ph type="ctrTitle"/>
          </p:nvPr>
        </p:nvSpPr>
        <p:spPr>
          <a:xfrm>
            <a:off x="0" y="112814"/>
            <a:ext cx="9144000" cy="3075600"/>
          </a:xfrm>
          <a:prstGeom prst="rect">
            <a:avLst/>
          </a:prstGeom>
          <a:noFill/>
          <a:ln>
            <a:noFill/>
          </a:ln>
        </p:spPr>
        <p:txBody>
          <a:bodyPr anchorCtr="0" anchor="b" bIns="37775" lIns="75575" spcFirstLastPara="1" rIns="75575" wrap="square" tIns="37775">
            <a:noAutofit/>
          </a:bodyPr>
          <a:lstStyle/>
          <a:p>
            <a:pPr indent="0" lvl="0" marL="0" rtl="0" algn="ctr">
              <a:lnSpc>
                <a:spcPct val="85000"/>
              </a:lnSpc>
              <a:spcBef>
                <a:spcPts val="0"/>
              </a:spcBef>
              <a:spcAft>
                <a:spcPts val="0"/>
              </a:spcAft>
              <a:buClr>
                <a:srgbClr val="262626"/>
              </a:buClr>
              <a:buSzPts val="5500"/>
              <a:buFont typeface="Calibri"/>
              <a:buNone/>
            </a:pPr>
            <a:r>
              <a:rPr b="1" lang="en-US" sz="3800">
                <a:solidFill>
                  <a:srgbClr val="3F3F3F"/>
                </a:solidFill>
              </a:rPr>
              <a:t>Perplexing</a:t>
            </a:r>
            <a:endParaRPr b="1" sz="3800">
              <a:solidFill>
                <a:srgbClr val="3F3F3F"/>
              </a:solidFill>
            </a:endParaRPr>
          </a:p>
          <a:p>
            <a:pPr indent="0" lvl="0" marL="0" rtl="0" algn="ctr">
              <a:lnSpc>
                <a:spcPct val="85000"/>
              </a:lnSpc>
              <a:spcBef>
                <a:spcPts val="800"/>
              </a:spcBef>
              <a:spcAft>
                <a:spcPts val="0"/>
              </a:spcAft>
              <a:buClr>
                <a:srgbClr val="262626"/>
              </a:buClr>
              <a:buSzPts val="5500"/>
              <a:buFont typeface="Calibri"/>
              <a:buNone/>
            </a:pPr>
            <a:r>
              <a:rPr b="1" lang="en-US" sz="3800">
                <a:solidFill>
                  <a:srgbClr val="3F3F3F"/>
                </a:solidFill>
              </a:rPr>
              <a:t>Image Recognition Systems </a:t>
            </a:r>
            <a:endParaRPr b="1" sz="3800">
              <a:solidFill>
                <a:srgbClr val="3F3F3F"/>
              </a:solidFill>
            </a:endParaRPr>
          </a:p>
          <a:p>
            <a:pPr indent="0" lvl="0" marL="0" rtl="0" algn="ctr">
              <a:lnSpc>
                <a:spcPct val="85000"/>
              </a:lnSpc>
              <a:spcBef>
                <a:spcPts val="800"/>
              </a:spcBef>
              <a:spcAft>
                <a:spcPts val="0"/>
              </a:spcAft>
              <a:buClr>
                <a:srgbClr val="262626"/>
              </a:buClr>
              <a:buSzPts val="5500"/>
              <a:buFont typeface="Calibri"/>
              <a:buNone/>
            </a:pPr>
            <a:r>
              <a:rPr b="1" lang="en-US" sz="3800">
                <a:solidFill>
                  <a:srgbClr val="3F3F3F"/>
                </a:solidFill>
              </a:rPr>
              <a:t>Using </a:t>
            </a:r>
            <a:endParaRPr b="1" sz="3800">
              <a:solidFill>
                <a:srgbClr val="3F3F3F"/>
              </a:solidFill>
            </a:endParaRPr>
          </a:p>
          <a:p>
            <a:pPr indent="0" lvl="0" marL="0" rtl="0" algn="ctr">
              <a:lnSpc>
                <a:spcPct val="85000"/>
              </a:lnSpc>
              <a:spcBef>
                <a:spcPts val="0"/>
              </a:spcBef>
              <a:spcAft>
                <a:spcPts val="800"/>
              </a:spcAft>
              <a:buClr>
                <a:srgbClr val="262626"/>
              </a:buClr>
              <a:buSzPts val="5500"/>
              <a:buFont typeface="Calibri"/>
              <a:buNone/>
            </a:pPr>
            <a:r>
              <a:rPr b="1" lang="en-US" sz="3800">
                <a:solidFill>
                  <a:srgbClr val="3F3F3F"/>
                </a:solidFill>
              </a:rPr>
              <a:t>Mutation Generative Adversarial Networks</a:t>
            </a:r>
            <a:r>
              <a:rPr lang="en-US" sz="5100"/>
              <a:t> </a:t>
            </a:r>
            <a:endParaRPr sz="5100"/>
          </a:p>
        </p:txBody>
      </p:sp>
      <p:sp>
        <p:nvSpPr>
          <p:cNvPr id="111" name="Google Shape;111;p14"/>
          <p:cNvSpPr txBox="1"/>
          <p:nvPr>
            <p:ph idx="1" type="subTitle"/>
          </p:nvPr>
        </p:nvSpPr>
        <p:spPr>
          <a:xfrm>
            <a:off x="0" y="3777386"/>
            <a:ext cx="9144000" cy="1205400"/>
          </a:xfrm>
          <a:prstGeom prst="rect">
            <a:avLst/>
          </a:prstGeom>
          <a:noFill/>
          <a:ln>
            <a:noFill/>
          </a:ln>
          <a:effectLst>
            <a:outerShdw blurRad="57150" rotWithShape="0" algn="bl" dir="5400000" dist="19050">
              <a:srgbClr val="000000">
                <a:alpha val="30000"/>
              </a:srgbClr>
            </a:outerShdw>
          </a:effectLst>
        </p:spPr>
        <p:txBody>
          <a:bodyPr anchorCtr="0" anchor="t" bIns="37775" lIns="75575" spcFirstLastPara="1" rIns="75575" wrap="square" tIns="37775">
            <a:noAutofit/>
          </a:bodyPr>
          <a:lstStyle/>
          <a:p>
            <a:pPr indent="0" lvl="0" marL="0" rtl="0" algn="ctr">
              <a:lnSpc>
                <a:spcPct val="90000"/>
              </a:lnSpc>
              <a:spcBef>
                <a:spcPts val="0"/>
              </a:spcBef>
              <a:spcAft>
                <a:spcPts val="0"/>
              </a:spcAft>
              <a:buSzPts val="2100"/>
              <a:buNone/>
            </a:pPr>
            <a:r>
              <a:rPr b="1" lang="en-US">
                <a:solidFill>
                  <a:schemeClr val="accent2"/>
                </a:solidFill>
              </a:rPr>
              <a:t>ROHAN ACHARYA</a:t>
            </a:r>
            <a:endParaRPr b="1">
              <a:solidFill>
                <a:schemeClr val="accen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3"/>
          <p:cNvSpPr txBox="1"/>
          <p:nvPr/>
        </p:nvSpPr>
        <p:spPr>
          <a:xfrm>
            <a:off x="311700" y="961525"/>
            <a:ext cx="8520600" cy="330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sz="1800">
              <a:latin typeface="Calibri"/>
              <a:ea typeface="Calibri"/>
              <a:cs typeface="Calibri"/>
              <a:sym typeface="Calibri"/>
            </a:endParaRPr>
          </a:p>
        </p:txBody>
      </p:sp>
      <p:sp>
        <p:nvSpPr>
          <p:cNvPr id="198" name="Google Shape;198;p23"/>
          <p:cNvSpPr txBox="1"/>
          <p:nvPr/>
        </p:nvSpPr>
        <p:spPr>
          <a:xfrm>
            <a:off x="1189325" y="1944775"/>
            <a:ext cx="37800" cy="6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199" name="Google Shape;199;p23"/>
          <p:cNvSpPr txBox="1"/>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b="1" lang="en-US" sz="1800">
                <a:solidFill>
                  <a:srgbClr val="3F3F3F"/>
                </a:solidFill>
                <a:latin typeface="Calibri"/>
                <a:ea typeface="Calibri"/>
                <a:cs typeface="Calibri"/>
                <a:sym typeface="Calibri"/>
              </a:rPr>
              <a:t>MNIST Dataset</a:t>
            </a:r>
            <a:r>
              <a:rPr baseline="30000" lang="en-US" sz="1800">
                <a:solidFill>
                  <a:srgbClr val="3F3F3F"/>
                </a:solidFill>
                <a:latin typeface="Calibri"/>
                <a:ea typeface="Calibri"/>
                <a:cs typeface="Calibri"/>
                <a:sym typeface="Calibri"/>
              </a:rPr>
              <a:t>[</a:t>
            </a:r>
            <a:r>
              <a:rPr b="1" baseline="30000" i="1" lang="en-US" sz="1800">
                <a:solidFill>
                  <a:schemeClr val="accent2"/>
                </a:solidFill>
                <a:latin typeface="Calibri"/>
                <a:ea typeface="Calibri"/>
                <a:cs typeface="Calibri"/>
                <a:sym typeface="Calibri"/>
              </a:rPr>
              <a:t>LeCun</a:t>
            </a:r>
            <a:r>
              <a:rPr baseline="30000" lang="en-US" sz="1800">
                <a:solidFill>
                  <a:srgbClr val="3F3F3F"/>
                </a:solidFill>
                <a:latin typeface="Calibri"/>
                <a:ea typeface="Calibri"/>
                <a:cs typeface="Calibri"/>
                <a:sym typeface="Calibri"/>
              </a:rPr>
              <a:t>]</a:t>
            </a:r>
            <a:endParaRPr sz="1800">
              <a:solidFill>
                <a:srgbClr val="3F3F3F"/>
              </a:solidFill>
              <a:latin typeface="Calibri"/>
              <a:ea typeface="Calibri"/>
              <a:cs typeface="Calibri"/>
              <a:sym typeface="Calibri"/>
            </a:endParaRPr>
          </a:p>
          <a:p>
            <a:pPr indent="-342900" lvl="0"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H</a:t>
            </a:r>
            <a:r>
              <a:rPr lang="en-US" sz="1800">
                <a:solidFill>
                  <a:srgbClr val="3F3F3F"/>
                </a:solidFill>
                <a:latin typeface="Calibri"/>
                <a:ea typeface="Calibri"/>
                <a:cs typeface="Calibri"/>
                <a:sym typeface="Calibri"/>
              </a:rPr>
              <a:t>andwritten digits from 0-9</a:t>
            </a:r>
            <a:endParaRPr sz="1800">
              <a:solidFill>
                <a:srgbClr val="3F3F3F"/>
              </a:solidFill>
              <a:latin typeface="Calibri"/>
              <a:ea typeface="Calibri"/>
              <a:cs typeface="Calibri"/>
              <a:sym typeface="Calibri"/>
            </a:endParaRPr>
          </a:p>
          <a:p>
            <a:pPr indent="-342900" lvl="0"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Training set of 60,000 samples</a:t>
            </a:r>
            <a:endParaRPr sz="1800">
              <a:solidFill>
                <a:srgbClr val="3F3F3F"/>
              </a:solidFill>
              <a:latin typeface="Calibri"/>
              <a:ea typeface="Calibri"/>
              <a:cs typeface="Calibri"/>
              <a:sym typeface="Calibri"/>
            </a:endParaRPr>
          </a:p>
          <a:p>
            <a:pPr indent="-342900" lvl="0"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Test set of 10,000 samples</a:t>
            </a:r>
            <a:endParaRPr sz="1800">
              <a:solidFill>
                <a:srgbClr val="3F3F3F"/>
              </a:solidFill>
              <a:latin typeface="Calibri"/>
              <a:ea typeface="Calibri"/>
              <a:cs typeface="Calibri"/>
              <a:sym typeface="Calibri"/>
            </a:endParaRPr>
          </a:p>
        </p:txBody>
      </p:sp>
      <p:pic>
        <p:nvPicPr>
          <p:cNvPr id="200" name="Google Shape;200;p23"/>
          <p:cNvPicPr preferRelativeResize="0"/>
          <p:nvPr/>
        </p:nvPicPr>
        <p:blipFill>
          <a:blip r:embed="rId3">
            <a:alphaModFix/>
          </a:blip>
          <a:stretch>
            <a:fillRect/>
          </a:stretch>
        </p:blipFill>
        <p:spPr>
          <a:xfrm>
            <a:off x="4175923" y="1580825"/>
            <a:ext cx="4040774" cy="3030600"/>
          </a:xfrm>
          <a:prstGeom prst="rect">
            <a:avLst/>
          </a:prstGeom>
          <a:noFill/>
          <a:ln>
            <a:noFill/>
          </a:ln>
        </p:spPr>
      </p:pic>
      <p:sp>
        <p:nvSpPr>
          <p:cNvPr id="201" name="Google Shape;201;p23"/>
          <p:cNvSpPr txBox="1"/>
          <p:nvPr>
            <p:ph type="title"/>
          </p:nvPr>
        </p:nvSpPr>
        <p:spPr>
          <a:xfrm>
            <a:off x="822960" y="214954"/>
            <a:ext cx="7543800" cy="1088100"/>
          </a:xfrm>
          <a:prstGeom prst="rect">
            <a:avLst/>
          </a:prstGeom>
        </p:spPr>
        <p:txBody>
          <a:bodyPr anchorCtr="0" anchor="b" bIns="37775" lIns="75575" spcFirstLastPara="1" rIns="75575" wrap="square" tIns="37775">
            <a:noAutofit/>
          </a:bodyPr>
          <a:lstStyle/>
          <a:p>
            <a:pPr indent="0" lvl="0" marL="0" rtl="0" algn="l">
              <a:spcBef>
                <a:spcPts val="0"/>
              </a:spcBef>
              <a:spcAft>
                <a:spcPts val="0"/>
              </a:spcAft>
              <a:buNone/>
            </a:pPr>
            <a:r>
              <a:rPr lang="en-US"/>
              <a:t>Data</a:t>
            </a:r>
            <a:endParaRPr/>
          </a:p>
        </p:txBody>
      </p:sp>
      <p:pic>
        <p:nvPicPr>
          <p:cNvPr id="202" name="Google Shape;202;p23">
            <a:hlinkClick action="ppaction://hlinkshowjump?jump=lastslide"/>
          </p:cNvPr>
          <p:cNvPicPr preferRelativeResize="0"/>
          <p:nvPr/>
        </p:nvPicPr>
        <p:blipFill>
          <a:blip r:embed="rId4">
            <a:alphaModFix amt="27000"/>
          </a:blip>
          <a:stretch>
            <a:fillRect/>
          </a:stretch>
        </p:blipFill>
        <p:spPr>
          <a:xfrm>
            <a:off x="8324250" y="4236050"/>
            <a:ext cx="819750" cy="460600"/>
          </a:xfrm>
          <a:prstGeom prst="rect">
            <a:avLst/>
          </a:prstGeom>
          <a:noFill/>
          <a:ln>
            <a:noFill/>
          </a:ln>
        </p:spPr>
      </p:pic>
      <p:sp>
        <p:nvSpPr>
          <p:cNvPr id="203" name="Google Shape;203;p23"/>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50">
                <a:solidFill>
                  <a:schemeClr val="accent2"/>
                </a:solidFill>
                <a:uFill>
                  <a:noFill/>
                </a:uFill>
                <a:latin typeface="Calibri"/>
                <a:ea typeface="Calibri"/>
                <a:cs typeface="Calibri"/>
                <a:sym typeface="Calibri"/>
                <a:hlinkClick action="ppaction://hlinksldjump" r:id="rId5">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Problem &amp; Hypothesis</a:t>
            </a:r>
            <a:r>
              <a:rPr lang="en-US" sz="15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b="1" lang="en-US" sz="150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1">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4"/>
          <p:cNvSpPr txBox="1"/>
          <p:nvPr>
            <p:ph idx="4294967295" type="title"/>
          </p:nvPr>
        </p:nvSpPr>
        <p:spPr>
          <a:xfrm>
            <a:off x="311700" y="574575"/>
            <a:ext cx="8520600" cy="572700"/>
          </a:xfrm>
          <a:prstGeom prst="rect">
            <a:avLst/>
          </a:prstGeom>
        </p:spPr>
        <p:txBody>
          <a:bodyPr anchorCtr="0" anchor="b" bIns="37775" lIns="75575" spcFirstLastPara="1" rIns="75575" wrap="square" tIns="37775">
            <a:noAutofit/>
          </a:bodyPr>
          <a:lstStyle/>
          <a:p>
            <a:pPr indent="0" lvl="0" marL="0" rtl="0" algn="l">
              <a:spcBef>
                <a:spcPts val="0"/>
              </a:spcBef>
              <a:spcAft>
                <a:spcPts val="0"/>
              </a:spcAft>
              <a:buNone/>
            </a:pPr>
            <a:r>
              <a:rPr lang="en-US"/>
              <a:t>Data Preprocessing</a:t>
            </a:r>
            <a:endParaRPr/>
          </a:p>
        </p:txBody>
      </p:sp>
      <p:pic>
        <p:nvPicPr>
          <p:cNvPr id="209" name="Google Shape;209;p24"/>
          <p:cNvPicPr preferRelativeResize="0"/>
          <p:nvPr/>
        </p:nvPicPr>
        <p:blipFill>
          <a:blip r:embed="rId3">
            <a:alphaModFix/>
          </a:blip>
          <a:stretch>
            <a:fillRect/>
          </a:stretch>
        </p:blipFill>
        <p:spPr>
          <a:xfrm>
            <a:off x="1252400" y="1281975"/>
            <a:ext cx="6192500" cy="3438250"/>
          </a:xfrm>
          <a:prstGeom prst="rect">
            <a:avLst/>
          </a:prstGeom>
          <a:noFill/>
          <a:ln>
            <a:noFill/>
          </a:ln>
        </p:spPr>
      </p:pic>
      <p:sp>
        <p:nvSpPr>
          <p:cNvPr id="210" name="Google Shape;210;p24"/>
          <p:cNvSpPr txBox="1"/>
          <p:nvPr/>
        </p:nvSpPr>
        <p:spPr>
          <a:xfrm>
            <a:off x="538125" y="3455650"/>
            <a:ext cx="3548400" cy="155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cxnSp>
        <p:nvCxnSpPr>
          <p:cNvPr id="211" name="Google Shape;211;p24"/>
          <p:cNvCxnSpPr/>
          <p:nvPr/>
        </p:nvCxnSpPr>
        <p:spPr>
          <a:xfrm flipH="1" rot="10800000">
            <a:off x="4076850" y="891200"/>
            <a:ext cx="1139100" cy="633300"/>
          </a:xfrm>
          <a:prstGeom prst="straightConnector1">
            <a:avLst/>
          </a:prstGeom>
          <a:noFill/>
          <a:ln cap="flat" cmpd="sng" w="9525">
            <a:solidFill>
              <a:schemeClr val="dk2"/>
            </a:solidFill>
            <a:prstDash val="solid"/>
            <a:round/>
            <a:headEnd len="med" w="med" type="none"/>
            <a:tailEnd len="med" w="med" type="triangle"/>
          </a:ln>
        </p:spPr>
      </p:cxnSp>
      <p:sp>
        <p:nvSpPr>
          <p:cNvPr id="212" name="Google Shape;212;p24"/>
          <p:cNvSpPr txBox="1"/>
          <p:nvPr/>
        </p:nvSpPr>
        <p:spPr>
          <a:xfrm>
            <a:off x="5203550" y="574575"/>
            <a:ext cx="2415900" cy="12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3F3F3F"/>
                </a:solidFill>
                <a:latin typeface="Calibri"/>
                <a:ea typeface="Calibri"/>
                <a:cs typeface="Calibri"/>
                <a:sym typeface="Calibri"/>
              </a:rPr>
              <a:t>Insensitive to magnitude</a:t>
            </a:r>
            <a:endParaRPr>
              <a:solidFill>
                <a:srgbClr val="3F3F3F"/>
              </a:solidFill>
              <a:latin typeface="Calibri"/>
              <a:ea typeface="Calibri"/>
              <a:cs typeface="Calibri"/>
              <a:sym typeface="Calibri"/>
            </a:endParaRPr>
          </a:p>
          <a:p>
            <a:pPr indent="0" lvl="0" marL="0" rtl="0" algn="l">
              <a:spcBef>
                <a:spcPts val="0"/>
              </a:spcBef>
              <a:spcAft>
                <a:spcPts val="0"/>
              </a:spcAft>
              <a:buNone/>
            </a:pPr>
            <a:r>
              <a:rPr lang="en-US">
                <a:solidFill>
                  <a:srgbClr val="3F3F3F"/>
                </a:solidFill>
                <a:latin typeface="Calibri"/>
                <a:ea typeface="Calibri"/>
                <a:cs typeface="Calibri"/>
                <a:sym typeface="Calibri"/>
              </a:rPr>
              <a:t>Faster convergence</a:t>
            </a:r>
            <a:endParaRPr>
              <a:solidFill>
                <a:srgbClr val="3F3F3F"/>
              </a:solidFill>
              <a:latin typeface="Calibri"/>
              <a:ea typeface="Calibri"/>
              <a:cs typeface="Calibri"/>
              <a:sym typeface="Calibri"/>
            </a:endParaRPr>
          </a:p>
        </p:txBody>
      </p:sp>
      <p:cxnSp>
        <p:nvCxnSpPr>
          <p:cNvPr id="213" name="Google Shape;213;p24"/>
          <p:cNvCxnSpPr/>
          <p:nvPr/>
        </p:nvCxnSpPr>
        <p:spPr>
          <a:xfrm flipH="1">
            <a:off x="2000900" y="2918950"/>
            <a:ext cx="1146300" cy="1042800"/>
          </a:xfrm>
          <a:prstGeom prst="straightConnector1">
            <a:avLst/>
          </a:prstGeom>
          <a:noFill/>
          <a:ln cap="flat" cmpd="sng" w="9525">
            <a:solidFill>
              <a:schemeClr val="dk2"/>
            </a:solidFill>
            <a:prstDash val="solid"/>
            <a:round/>
            <a:headEnd len="med" w="med" type="none"/>
            <a:tailEnd len="med" w="med" type="triangle"/>
          </a:ln>
        </p:spPr>
      </p:cxnSp>
      <p:sp>
        <p:nvSpPr>
          <p:cNvPr id="214" name="Google Shape;214;p24"/>
          <p:cNvSpPr txBox="1"/>
          <p:nvPr/>
        </p:nvSpPr>
        <p:spPr>
          <a:xfrm>
            <a:off x="755200" y="3961750"/>
            <a:ext cx="3199500" cy="121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3F3F3F"/>
                </a:solidFill>
                <a:latin typeface="Calibri"/>
                <a:ea typeface="Calibri"/>
                <a:cs typeface="Calibri"/>
                <a:sym typeface="Calibri"/>
              </a:rPr>
              <a:t>Prevents overfitting</a:t>
            </a:r>
            <a:endParaRPr>
              <a:solidFill>
                <a:srgbClr val="3F3F3F"/>
              </a:solidFill>
              <a:latin typeface="Calibri"/>
              <a:ea typeface="Calibri"/>
              <a:cs typeface="Calibri"/>
              <a:sym typeface="Calibri"/>
            </a:endParaRPr>
          </a:p>
          <a:p>
            <a:pPr indent="0" lvl="0" marL="0" rtl="0" algn="l">
              <a:spcBef>
                <a:spcPts val="0"/>
              </a:spcBef>
              <a:spcAft>
                <a:spcPts val="0"/>
              </a:spcAft>
              <a:buNone/>
            </a:pPr>
            <a:r>
              <a:rPr lang="en-US">
                <a:solidFill>
                  <a:srgbClr val="3F3F3F"/>
                </a:solidFill>
                <a:latin typeface="Calibri"/>
                <a:ea typeface="Calibri"/>
                <a:cs typeface="Calibri"/>
                <a:sym typeface="Calibri"/>
              </a:rPr>
              <a:t>More diverse adversarial samples</a:t>
            </a:r>
            <a:endParaRPr>
              <a:solidFill>
                <a:srgbClr val="3F3F3F"/>
              </a:solidFill>
              <a:latin typeface="Calibri"/>
              <a:ea typeface="Calibri"/>
              <a:cs typeface="Calibri"/>
              <a:sym typeface="Calibri"/>
            </a:endParaRPr>
          </a:p>
        </p:txBody>
      </p:sp>
      <p:pic>
        <p:nvPicPr>
          <p:cNvPr id="215" name="Google Shape;215;p24">
            <a:hlinkClick action="ppaction://hlinkshowjump?jump=lastslide"/>
          </p:cNvPr>
          <p:cNvPicPr preferRelativeResize="0"/>
          <p:nvPr/>
        </p:nvPicPr>
        <p:blipFill>
          <a:blip r:embed="rId4">
            <a:alphaModFix amt="27000"/>
          </a:blip>
          <a:stretch>
            <a:fillRect/>
          </a:stretch>
        </p:blipFill>
        <p:spPr>
          <a:xfrm>
            <a:off x="8324250" y="4236050"/>
            <a:ext cx="819750" cy="460600"/>
          </a:xfrm>
          <a:prstGeom prst="rect">
            <a:avLst/>
          </a:prstGeom>
          <a:noFill/>
          <a:ln>
            <a:noFill/>
          </a:ln>
        </p:spPr>
      </p:pic>
      <p:sp>
        <p:nvSpPr>
          <p:cNvPr id="216" name="Google Shape;216;p24"/>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50">
                <a:solidFill>
                  <a:schemeClr val="accent2"/>
                </a:solidFill>
                <a:uFill>
                  <a:noFill/>
                </a:uFill>
                <a:latin typeface="Calibri"/>
                <a:ea typeface="Calibri"/>
                <a:cs typeface="Calibri"/>
                <a:sym typeface="Calibri"/>
                <a:hlinkClick action="ppaction://hlinksldjump" r:id="rId5">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Problem &amp; Hypothesis</a:t>
            </a:r>
            <a:r>
              <a:rPr lang="en-US" sz="15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b="1" lang="en-US" sz="150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1">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p25"/>
          <p:cNvPicPr preferRelativeResize="0"/>
          <p:nvPr/>
        </p:nvPicPr>
        <p:blipFill>
          <a:blip r:embed="rId3">
            <a:alphaModFix/>
          </a:blip>
          <a:stretch>
            <a:fillRect/>
          </a:stretch>
        </p:blipFill>
        <p:spPr>
          <a:xfrm>
            <a:off x="2257212" y="2578150"/>
            <a:ext cx="4629575" cy="1457475"/>
          </a:xfrm>
          <a:prstGeom prst="rect">
            <a:avLst/>
          </a:prstGeom>
          <a:noFill/>
          <a:ln>
            <a:noFill/>
          </a:ln>
        </p:spPr>
      </p:pic>
      <p:sp>
        <p:nvSpPr>
          <p:cNvPr id="223" name="Google Shape;223;p25"/>
          <p:cNvSpPr txBox="1"/>
          <p:nvPr>
            <p:ph type="title"/>
          </p:nvPr>
        </p:nvSpPr>
        <p:spPr>
          <a:xfrm>
            <a:off x="822960" y="214954"/>
            <a:ext cx="7543800" cy="1088100"/>
          </a:xfrm>
          <a:prstGeom prst="rect">
            <a:avLst/>
          </a:prstGeom>
        </p:spPr>
        <p:txBody>
          <a:bodyPr anchorCtr="0" anchor="b" bIns="37775" lIns="75575" spcFirstLastPara="1" rIns="75575" wrap="square" tIns="37775">
            <a:noAutofit/>
          </a:bodyPr>
          <a:lstStyle/>
          <a:p>
            <a:pPr indent="0" lvl="0" marL="0" rtl="0" algn="l">
              <a:lnSpc>
                <a:spcPct val="100000"/>
              </a:lnSpc>
              <a:spcBef>
                <a:spcPts val="0"/>
              </a:spcBef>
              <a:spcAft>
                <a:spcPts val="0"/>
              </a:spcAft>
              <a:buClr>
                <a:schemeClr val="dk1"/>
              </a:buClr>
              <a:buSzPts val="1100"/>
              <a:buFont typeface="Arial"/>
              <a:buNone/>
            </a:pPr>
            <a:r>
              <a:rPr lang="en-US">
                <a:solidFill>
                  <a:srgbClr val="3F3F3F"/>
                </a:solidFill>
              </a:rPr>
              <a:t>Training the Target Model</a:t>
            </a:r>
            <a:endParaRPr/>
          </a:p>
        </p:txBody>
      </p:sp>
      <p:sp>
        <p:nvSpPr>
          <p:cNvPr id="224" name="Google Shape;224;p25"/>
          <p:cNvSpPr txBox="1"/>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p>
            <a:pPr indent="-342900" lvl="0"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Implemented using PyTorch, a Python-based machine learning library</a:t>
            </a:r>
            <a:endParaRPr sz="1800">
              <a:solidFill>
                <a:srgbClr val="3F3F3F"/>
              </a:solidFill>
              <a:latin typeface="Calibri"/>
              <a:ea typeface="Calibri"/>
              <a:cs typeface="Calibri"/>
              <a:sym typeface="Calibri"/>
            </a:endParaRPr>
          </a:p>
          <a:p>
            <a:pPr indent="-342900" lvl="0"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Trained on PC with RTX 2080-Ti and Intel i-9 9900k</a:t>
            </a:r>
            <a:endParaRPr sz="1800">
              <a:solidFill>
                <a:srgbClr val="3F3F3F"/>
              </a:solidFill>
              <a:latin typeface="Calibri"/>
              <a:ea typeface="Calibri"/>
              <a:cs typeface="Calibri"/>
              <a:sym typeface="Calibri"/>
            </a:endParaRPr>
          </a:p>
          <a:p>
            <a:pPr indent="-342900" lvl="0"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99.1% accuracy on testing set</a:t>
            </a:r>
            <a:endParaRPr sz="1800">
              <a:solidFill>
                <a:srgbClr val="3F3F3F"/>
              </a:solidFill>
              <a:latin typeface="Calibri"/>
              <a:ea typeface="Calibri"/>
              <a:cs typeface="Calibri"/>
              <a:sym typeface="Calibri"/>
            </a:endParaRPr>
          </a:p>
        </p:txBody>
      </p:sp>
      <p:pic>
        <p:nvPicPr>
          <p:cNvPr id="225" name="Google Shape;225;p25">
            <a:hlinkClick action="ppaction://hlinkshowjump?jump=lastslide"/>
          </p:cNvPr>
          <p:cNvPicPr preferRelativeResize="0"/>
          <p:nvPr/>
        </p:nvPicPr>
        <p:blipFill>
          <a:blip r:embed="rId4">
            <a:alphaModFix amt="27000"/>
          </a:blip>
          <a:stretch>
            <a:fillRect/>
          </a:stretch>
        </p:blipFill>
        <p:spPr>
          <a:xfrm>
            <a:off x="8324250" y="4236050"/>
            <a:ext cx="819750" cy="460600"/>
          </a:xfrm>
          <a:prstGeom prst="rect">
            <a:avLst/>
          </a:prstGeom>
          <a:noFill/>
          <a:ln>
            <a:noFill/>
          </a:ln>
        </p:spPr>
      </p:pic>
      <p:sp>
        <p:nvSpPr>
          <p:cNvPr id="226" name="Google Shape;226;p25"/>
          <p:cNvSpPr txBox="1"/>
          <p:nvPr/>
        </p:nvSpPr>
        <p:spPr>
          <a:xfrm>
            <a:off x="6776900" y="3701350"/>
            <a:ext cx="508800" cy="3732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227" name="Google Shape;227;p25"/>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50">
                <a:solidFill>
                  <a:schemeClr val="accent2"/>
                </a:solidFill>
                <a:uFill>
                  <a:noFill/>
                </a:uFill>
                <a:latin typeface="Calibri"/>
                <a:ea typeface="Calibri"/>
                <a:cs typeface="Calibri"/>
                <a:sym typeface="Calibri"/>
                <a:hlinkClick action="ppaction://hlinksldjump" r:id="rId5">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Problem &amp; Hypothesis</a:t>
            </a:r>
            <a:r>
              <a:rPr lang="en-US" sz="15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b="1" lang="en-US" sz="150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1">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pic>
        <p:nvPicPr>
          <p:cNvPr id="233" name="Google Shape;233;p26"/>
          <p:cNvPicPr preferRelativeResize="0"/>
          <p:nvPr/>
        </p:nvPicPr>
        <p:blipFill>
          <a:blip r:embed="rId3">
            <a:alphaModFix/>
          </a:blip>
          <a:stretch>
            <a:fillRect/>
          </a:stretch>
        </p:blipFill>
        <p:spPr>
          <a:xfrm>
            <a:off x="930000" y="445025"/>
            <a:ext cx="7283997" cy="4291149"/>
          </a:xfrm>
          <a:prstGeom prst="rect">
            <a:avLst/>
          </a:prstGeom>
          <a:noFill/>
          <a:ln>
            <a:noFill/>
          </a:ln>
        </p:spPr>
      </p:pic>
      <p:sp>
        <p:nvSpPr>
          <p:cNvPr id="234" name="Google Shape;234;p26"/>
          <p:cNvSpPr txBox="1"/>
          <p:nvPr/>
        </p:nvSpPr>
        <p:spPr>
          <a:xfrm>
            <a:off x="311700" y="445025"/>
            <a:ext cx="8520600" cy="70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4400">
                <a:solidFill>
                  <a:srgbClr val="3F3F3F"/>
                </a:solidFill>
                <a:latin typeface="Calibri"/>
                <a:ea typeface="Calibri"/>
                <a:cs typeface="Calibri"/>
                <a:sym typeface="Calibri"/>
              </a:rPr>
              <a:t>MGAN Architecture</a:t>
            </a:r>
            <a:endParaRPr sz="4400">
              <a:solidFill>
                <a:srgbClr val="3F3F3F"/>
              </a:solidFill>
              <a:latin typeface="Calibri"/>
              <a:ea typeface="Calibri"/>
              <a:cs typeface="Calibri"/>
              <a:sym typeface="Calibri"/>
            </a:endParaRPr>
          </a:p>
        </p:txBody>
      </p:sp>
      <p:pic>
        <p:nvPicPr>
          <p:cNvPr id="235" name="Google Shape;235;p26"/>
          <p:cNvPicPr preferRelativeResize="0"/>
          <p:nvPr/>
        </p:nvPicPr>
        <p:blipFill>
          <a:blip r:embed="rId4">
            <a:alphaModFix/>
          </a:blip>
          <a:stretch>
            <a:fillRect/>
          </a:stretch>
        </p:blipFill>
        <p:spPr>
          <a:xfrm>
            <a:off x="2296550" y="4279275"/>
            <a:ext cx="3358250" cy="370625"/>
          </a:xfrm>
          <a:prstGeom prst="rect">
            <a:avLst/>
          </a:prstGeom>
          <a:noFill/>
          <a:ln>
            <a:noFill/>
          </a:ln>
        </p:spPr>
      </p:pic>
      <p:sp>
        <p:nvSpPr>
          <p:cNvPr id="236" name="Google Shape;236;p26"/>
          <p:cNvSpPr txBox="1"/>
          <p:nvPr/>
        </p:nvSpPr>
        <p:spPr>
          <a:xfrm>
            <a:off x="218275" y="4241175"/>
            <a:ext cx="2839200" cy="21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rgbClr val="3F3F3F"/>
                </a:solidFill>
                <a:latin typeface="Calibri"/>
                <a:ea typeface="Calibri"/>
                <a:cs typeface="Calibri"/>
                <a:sym typeface="Calibri"/>
              </a:rPr>
              <a:t>Final objective: Minimize</a:t>
            </a:r>
            <a:endParaRPr sz="1600">
              <a:solidFill>
                <a:srgbClr val="3F3F3F"/>
              </a:solidFill>
              <a:latin typeface="Calibri"/>
              <a:ea typeface="Calibri"/>
              <a:cs typeface="Calibri"/>
              <a:sym typeface="Calibri"/>
            </a:endParaRPr>
          </a:p>
        </p:txBody>
      </p:sp>
      <p:pic>
        <p:nvPicPr>
          <p:cNvPr id="237" name="Google Shape;237;p26">
            <a:hlinkClick action="ppaction://hlinkshowjump?jump=lastslide"/>
          </p:cNvPr>
          <p:cNvPicPr preferRelativeResize="0"/>
          <p:nvPr/>
        </p:nvPicPr>
        <p:blipFill>
          <a:blip r:embed="rId5">
            <a:alphaModFix amt="27000"/>
          </a:blip>
          <a:stretch>
            <a:fillRect/>
          </a:stretch>
        </p:blipFill>
        <p:spPr>
          <a:xfrm>
            <a:off x="8324250" y="4236050"/>
            <a:ext cx="819750" cy="460600"/>
          </a:xfrm>
          <a:prstGeom prst="rect">
            <a:avLst/>
          </a:prstGeom>
          <a:noFill/>
          <a:ln>
            <a:noFill/>
          </a:ln>
        </p:spPr>
      </p:pic>
      <p:sp>
        <p:nvSpPr>
          <p:cNvPr id="238" name="Google Shape;238;p26"/>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Problem &amp; Hypothesis</a:t>
            </a:r>
            <a:r>
              <a:rPr lang="en-US" sz="15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b="1" lang="en-US" sz="150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1">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2">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7"/>
          <p:cNvSpPr txBox="1"/>
          <p:nvPr>
            <p:ph type="title"/>
          </p:nvPr>
        </p:nvSpPr>
        <p:spPr>
          <a:xfrm>
            <a:off x="822960" y="214954"/>
            <a:ext cx="7543800" cy="1088100"/>
          </a:xfrm>
          <a:prstGeom prst="rect">
            <a:avLst/>
          </a:prstGeom>
        </p:spPr>
        <p:txBody>
          <a:bodyPr anchorCtr="0" anchor="b" bIns="37775" lIns="75575" spcFirstLastPara="1" rIns="75575" wrap="square" tIns="37775">
            <a:noAutofit/>
          </a:bodyPr>
          <a:lstStyle/>
          <a:p>
            <a:pPr indent="0" lvl="0" marL="0" rtl="0" algn="l">
              <a:spcBef>
                <a:spcPts val="0"/>
              </a:spcBef>
              <a:spcAft>
                <a:spcPts val="0"/>
              </a:spcAft>
              <a:buNone/>
            </a:pPr>
            <a:r>
              <a:rPr lang="en-US"/>
              <a:t>Evaluation Criteria</a:t>
            </a:r>
            <a:endParaRPr/>
          </a:p>
        </p:txBody>
      </p:sp>
      <p:sp>
        <p:nvSpPr>
          <p:cNvPr id="244" name="Google Shape;244;p27"/>
          <p:cNvSpPr txBox="1"/>
          <p:nvPr>
            <p:ph idx="1" type="body"/>
          </p:nvPr>
        </p:nvSpPr>
        <p:spPr>
          <a:xfrm>
            <a:off x="822959" y="1384301"/>
            <a:ext cx="7543800" cy="3017400"/>
          </a:xfrm>
          <a:prstGeom prst="rect">
            <a:avLst/>
          </a:prstGeom>
        </p:spPr>
        <p:txBody>
          <a:bodyPr anchorCtr="0" anchor="t" bIns="37775" lIns="0" spcFirstLastPara="1" rIns="0" wrap="square" tIns="37775">
            <a:noAutofit/>
          </a:bodyPr>
          <a:lstStyle/>
          <a:p>
            <a:pPr indent="-342900" lvl="0" marL="457200" rtl="0" algn="l">
              <a:lnSpc>
                <a:spcPct val="115000"/>
              </a:lnSpc>
              <a:spcBef>
                <a:spcPts val="0"/>
              </a:spcBef>
              <a:spcAft>
                <a:spcPts val="0"/>
              </a:spcAft>
              <a:buSzPts val="1800"/>
              <a:buChar char="●"/>
            </a:pPr>
            <a:r>
              <a:rPr lang="en-US">
                <a:solidFill>
                  <a:srgbClr val="3F3F3F"/>
                </a:solidFill>
              </a:rPr>
              <a:t>Compared the results of MGAN and AdvGAN (</a:t>
            </a:r>
            <a:r>
              <a:rPr lang="en-US"/>
              <a:t>s</a:t>
            </a:r>
            <a:r>
              <a:rPr lang="en-US">
                <a:solidFill>
                  <a:srgbClr val="3F3F3F"/>
                </a:solidFill>
              </a:rPr>
              <a:t>tate-of-the-art)</a:t>
            </a:r>
            <a:r>
              <a:rPr baseline="30000" lang="en-US"/>
              <a:t>[</a:t>
            </a:r>
            <a:r>
              <a:rPr b="1" baseline="30000" i="1" lang="en-US">
                <a:solidFill>
                  <a:schemeClr val="accent2"/>
                </a:solidFill>
              </a:rPr>
              <a:t>Xiao, 2018</a:t>
            </a:r>
            <a:r>
              <a:rPr baseline="30000" lang="en-US"/>
              <a:t>]</a:t>
            </a:r>
            <a:r>
              <a:rPr lang="en-US">
                <a:solidFill>
                  <a:srgbClr val="3F3F3F"/>
                </a:solidFill>
              </a:rPr>
              <a:t> </a:t>
            </a:r>
            <a:endParaRPr>
              <a:solidFill>
                <a:srgbClr val="3F3F3F"/>
              </a:solidFill>
            </a:endParaRPr>
          </a:p>
          <a:p>
            <a:pPr indent="-342900" lvl="0" marL="457200" rtl="0" algn="l">
              <a:lnSpc>
                <a:spcPct val="115000"/>
              </a:lnSpc>
              <a:spcBef>
                <a:spcPts val="0"/>
              </a:spcBef>
              <a:spcAft>
                <a:spcPts val="0"/>
              </a:spcAft>
              <a:buSzPts val="1800"/>
              <a:buChar char="●"/>
            </a:pPr>
            <a:r>
              <a:rPr lang="en-US">
                <a:solidFill>
                  <a:srgbClr val="3F3F3F"/>
                </a:solidFill>
              </a:rPr>
              <a:t>Measured:</a:t>
            </a:r>
            <a:endParaRPr>
              <a:solidFill>
                <a:srgbClr val="3F3F3F"/>
              </a:solidFill>
            </a:endParaRPr>
          </a:p>
          <a:p>
            <a:pPr indent="-342900" lvl="1" marL="914400" rtl="0" algn="l">
              <a:lnSpc>
                <a:spcPct val="115000"/>
              </a:lnSpc>
              <a:spcBef>
                <a:spcPts val="0"/>
              </a:spcBef>
              <a:spcAft>
                <a:spcPts val="0"/>
              </a:spcAft>
              <a:buSzPts val="1800"/>
              <a:buChar char="○"/>
            </a:pPr>
            <a:r>
              <a:rPr b="1" lang="en-US" sz="1800">
                <a:solidFill>
                  <a:srgbClr val="3F3F3F"/>
                </a:solidFill>
              </a:rPr>
              <a:t>Accuracy</a:t>
            </a:r>
            <a:r>
              <a:rPr lang="en-US" sz="1800">
                <a:solidFill>
                  <a:srgbClr val="3F3F3F"/>
                </a:solidFill>
              </a:rPr>
              <a:t>: the misclassification rate of the adversarial samples</a:t>
            </a:r>
            <a:endParaRPr sz="1800">
              <a:solidFill>
                <a:srgbClr val="3F3F3F"/>
              </a:solidFill>
            </a:endParaRPr>
          </a:p>
          <a:p>
            <a:pPr indent="-342900" lvl="1" marL="914400" rtl="0" algn="l">
              <a:lnSpc>
                <a:spcPct val="115000"/>
              </a:lnSpc>
              <a:spcBef>
                <a:spcPts val="0"/>
              </a:spcBef>
              <a:spcAft>
                <a:spcPts val="0"/>
              </a:spcAft>
              <a:buSzPts val="1800"/>
              <a:buChar char="○"/>
            </a:pPr>
            <a:r>
              <a:rPr b="1" lang="en-US" sz="1800">
                <a:solidFill>
                  <a:srgbClr val="3F3F3F"/>
                </a:solidFill>
              </a:rPr>
              <a:t>Label Change Rate</a:t>
            </a:r>
            <a:r>
              <a:rPr lang="en-US" sz="1800"/>
              <a:t>: </a:t>
            </a:r>
            <a:r>
              <a:rPr lang="en-US" sz="1800">
                <a:solidFill>
                  <a:srgbClr val="3F3F3F"/>
                </a:solidFill>
              </a:rPr>
              <a:t>percentage of adversarial samples that are classified differently by the target model after a mutation is applied       </a:t>
            </a:r>
            <a:endParaRPr/>
          </a:p>
        </p:txBody>
      </p:sp>
      <p:pic>
        <p:nvPicPr>
          <p:cNvPr id="245" name="Google Shape;245;p27">
            <a:hlinkClick action="ppaction://hlinkshowjump?jump=lastslide"/>
          </p:cNvPr>
          <p:cNvPicPr preferRelativeResize="0"/>
          <p:nvPr/>
        </p:nvPicPr>
        <p:blipFill>
          <a:blip r:embed="rId3">
            <a:alphaModFix amt="27000"/>
          </a:blip>
          <a:stretch>
            <a:fillRect/>
          </a:stretch>
        </p:blipFill>
        <p:spPr>
          <a:xfrm>
            <a:off x="8324250" y="4236050"/>
            <a:ext cx="819750" cy="460600"/>
          </a:xfrm>
          <a:prstGeom prst="rect">
            <a:avLst/>
          </a:prstGeom>
          <a:noFill/>
          <a:ln>
            <a:noFill/>
          </a:ln>
        </p:spPr>
      </p:pic>
      <p:sp>
        <p:nvSpPr>
          <p:cNvPr id="246" name="Google Shape;246;p27"/>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50">
                <a:solidFill>
                  <a:schemeClr val="accent2"/>
                </a:solidFill>
                <a:uFill>
                  <a:noFill/>
                </a:uFill>
                <a:latin typeface="Calibri"/>
                <a:ea typeface="Calibri"/>
                <a:cs typeface="Calibri"/>
                <a:sym typeface="Calibri"/>
                <a:hlinkClick action="ppaction://hlinksldjump" r:id="rId4">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5">
                  <a:extLst>
                    <a:ext uri="{A12FA001-AC4F-418D-AE19-62706E023703}">
                      <ahyp:hlinkClr val="tx"/>
                    </a:ext>
                  </a:extLst>
                </a:hlinkClick>
              </a:rPr>
              <a:t>Problem &amp; Hypothesis</a:t>
            </a:r>
            <a:r>
              <a:rPr lang="en-US" sz="15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b="1" lang="en-US" sz="150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pic>
        <p:nvPicPr>
          <p:cNvPr id="251" name="Google Shape;251;p28"/>
          <p:cNvPicPr preferRelativeResize="0"/>
          <p:nvPr/>
        </p:nvPicPr>
        <p:blipFill rotWithShape="1">
          <a:blip r:embed="rId3">
            <a:alphaModFix/>
          </a:blip>
          <a:srcRect b="0" l="0" r="3474" t="10960"/>
          <a:stretch/>
        </p:blipFill>
        <p:spPr>
          <a:xfrm>
            <a:off x="1160951" y="2922720"/>
            <a:ext cx="1828800" cy="1773936"/>
          </a:xfrm>
          <a:prstGeom prst="rect">
            <a:avLst/>
          </a:prstGeom>
          <a:noFill/>
          <a:ln>
            <a:noFill/>
          </a:ln>
        </p:spPr>
      </p:pic>
      <p:pic>
        <p:nvPicPr>
          <p:cNvPr id="252" name="Google Shape;252;p28"/>
          <p:cNvPicPr preferRelativeResize="0"/>
          <p:nvPr/>
        </p:nvPicPr>
        <p:blipFill rotWithShape="1">
          <a:blip r:embed="rId4">
            <a:alphaModFix/>
          </a:blip>
          <a:srcRect b="0" l="0" r="0" t="11512"/>
          <a:stretch/>
        </p:blipFill>
        <p:spPr>
          <a:xfrm>
            <a:off x="3637363" y="2922724"/>
            <a:ext cx="1828800" cy="1773936"/>
          </a:xfrm>
          <a:prstGeom prst="rect">
            <a:avLst/>
          </a:prstGeom>
          <a:noFill/>
          <a:ln>
            <a:noFill/>
          </a:ln>
        </p:spPr>
      </p:pic>
      <p:pic>
        <p:nvPicPr>
          <p:cNvPr id="253" name="Google Shape;253;p28"/>
          <p:cNvPicPr preferRelativeResize="0"/>
          <p:nvPr/>
        </p:nvPicPr>
        <p:blipFill rotWithShape="1">
          <a:blip r:embed="rId5">
            <a:alphaModFix/>
          </a:blip>
          <a:srcRect b="0" l="0" r="0" t="10305"/>
          <a:stretch/>
        </p:blipFill>
        <p:spPr>
          <a:xfrm>
            <a:off x="5980800" y="2922725"/>
            <a:ext cx="1828800" cy="1773936"/>
          </a:xfrm>
          <a:prstGeom prst="rect">
            <a:avLst/>
          </a:prstGeom>
          <a:noFill/>
          <a:ln>
            <a:noFill/>
          </a:ln>
        </p:spPr>
      </p:pic>
      <p:pic>
        <p:nvPicPr>
          <p:cNvPr id="254" name="Google Shape;254;p28"/>
          <p:cNvPicPr preferRelativeResize="0"/>
          <p:nvPr/>
        </p:nvPicPr>
        <p:blipFill>
          <a:blip r:embed="rId6">
            <a:alphaModFix/>
          </a:blip>
          <a:stretch>
            <a:fillRect/>
          </a:stretch>
        </p:blipFill>
        <p:spPr>
          <a:xfrm>
            <a:off x="545200" y="1014287"/>
            <a:ext cx="8053600" cy="1525125"/>
          </a:xfrm>
          <a:prstGeom prst="rect">
            <a:avLst/>
          </a:prstGeom>
          <a:noFill/>
          <a:ln>
            <a:noFill/>
          </a:ln>
        </p:spPr>
      </p:pic>
      <p:pic>
        <p:nvPicPr>
          <p:cNvPr id="255" name="Google Shape;255;p28">
            <a:hlinkClick action="ppaction://hlinkshowjump?jump=lastslide"/>
          </p:cNvPr>
          <p:cNvPicPr preferRelativeResize="0"/>
          <p:nvPr/>
        </p:nvPicPr>
        <p:blipFill>
          <a:blip r:embed="rId7">
            <a:alphaModFix amt="27000"/>
          </a:blip>
          <a:stretch>
            <a:fillRect/>
          </a:stretch>
        </p:blipFill>
        <p:spPr>
          <a:xfrm>
            <a:off x="8324250" y="4236050"/>
            <a:ext cx="819750" cy="460600"/>
          </a:xfrm>
          <a:prstGeom prst="rect">
            <a:avLst/>
          </a:prstGeom>
          <a:noFill/>
          <a:ln>
            <a:noFill/>
          </a:ln>
        </p:spPr>
      </p:pic>
      <p:sp>
        <p:nvSpPr>
          <p:cNvPr id="256" name="Google Shape;256;p28"/>
          <p:cNvSpPr txBox="1"/>
          <p:nvPr/>
        </p:nvSpPr>
        <p:spPr>
          <a:xfrm>
            <a:off x="1155400" y="2631775"/>
            <a:ext cx="1839900" cy="21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200">
                <a:solidFill>
                  <a:schemeClr val="accent2"/>
                </a:solidFill>
                <a:latin typeface="Calibri"/>
                <a:ea typeface="Calibri"/>
                <a:cs typeface="Calibri"/>
                <a:sym typeface="Calibri"/>
              </a:rPr>
              <a:t>classified as a </a:t>
            </a:r>
            <a:r>
              <a:rPr lang="en-US" sz="1200">
                <a:solidFill>
                  <a:schemeClr val="accent2"/>
                </a:solidFill>
                <a:latin typeface="Calibri"/>
                <a:ea typeface="Calibri"/>
                <a:cs typeface="Calibri"/>
                <a:sym typeface="Calibri"/>
              </a:rPr>
              <a:t>3 </a:t>
            </a:r>
            <a:endParaRPr sz="1200">
              <a:solidFill>
                <a:schemeClr val="accent2"/>
              </a:solidFill>
              <a:latin typeface="Calibri"/>
              <a:ea typeface="Calibri"/>
              <a:cs typeface="Calibri"/>
              <a:sym typeface="Calibri"/>
            </a:endParaRPr>
          </a:p>
        </p:txBody>
      </p:sp>
      <p:sp>
        <p:nvSpPr>
          <p:cNvPr id="257" name="Google Shape;257;p28"/>
          <p:cNvSpPr txBox="1"/>
          <p:nvPr/>
        </p:nvSpPr>
        <p:spPr>
          <a:xfrm>
            <a:off x="3652050" y="2631775"/>
            <a:ext cx="1839900" cy="21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200">
                <a:solidFill>
                  <a:schemeClr val="accent2"/>
                </a:solidFill>
                <a:latin typeface="Calibri"/>
                <a:ea typeface="Calibri"/>
                <a:cs typeface="Calibri"/>
                <a:sym typeface="Calibri"/>
              </a:rPr>
              <a:t>classified as a 0</a:t>
            </a:r>
            <a:endParaRPr sz="1200">
              <a:solidFill>
                <a:schemeClr val="accent2"/>
              </a:solidFill>
              <a:latin typeface="Calibri"/>
              <a:ea typeface="Calibri"/>
              <a:cs typeface="Calibri"/>
              <a:sym typeface="Calibri"/>
            </a:endParaRPr>
          </a:p>
        </p:txBody>
      </p:sp>
      <p:sp>
        <p:nvSpPr>
          <p:cNvPr id="258" name="Google Shape;258;p28"/>
          <p:cNvSpPr txBox="1"/>
          <p:nvPr/>
        </p:nvSpPr>
        <p:spPr>
          <a:xfrm>
            <a:off x="5975250" y="2631775"/>
            <a:ext cx="1839900" cy="21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200">
                <a:solidFill>
                  <a:schemeClr val="accent2"/>
                </a:solidFill>
                <a:latin typeface="Calibri"/>
                <a:ea typeface="Calibri"/>
                <a:cs typeface="Calibri"/>
                <a:sym typeface="Calibri"/>
              </a:rPr>
              <a:t>classified as a 6</a:t>
            </a:r>
            <a:endParaRPr sz="1200">
              <a:solidFill>
                <a:schemeClr val="accent2"/>
              </a:solidFill>
              <a:latin typeface="Calibri"/>
              <a:ea typeface="Calibri"/>
              <a:cs typeface="Calibri"/>
              <a:sym typeface="Calibri"/>
            </a:endParaRPr>
          </a:p>
        </p:txBody>
      </p:sp>
      <p:sp>
        <p:nvSpPr>
          <p:cNvPr id="259" name="Google Shape;259;p28"/>
          <p:cNvSpPr/>
          <p:nvPr/>
        </p:nvSpPr>
        <p:spPr>
          <a:xfrm>
            <a:off x="2732300" y="497425"/>
            <a:ext cx="1676400" cy="589500"/>
          </a:xfrm>
          <a:prstGeom prst="curvedDownArrow">
            <a:avLst>
              <a:gd fmla="val 25000" name="adj1"/>
              <a:gd fmla="val 50000" name="adj2"/>
              <a:gd fmla="val 25000" name="adj3"/>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8"/>
          <p:cNvSpPr txBox="1"/>
          <p:nvPr/>
        </p:nvSpPr>
        <p:spPr>
          <a:xfrm>
            <a:off x="5665175" y="630450"/>
            <a:ext cx="2086800" cy="21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200">
                <a:solidFill>
                  <a:srgbClr val="3F3F3F"/>
                </a:solidFill>
                <a:latin typeface="Calibri"/>
                <a:ea typeface="Calibri"/>
                <a:cs typeface="Calibri"/>
                <a:sym typeface="Calibri"/>
              </a:rPr>
              <a:t>Indistinguishable</a:t>
            </a:r>
            <a:endParaRPr sz="1200">
              <a:solidFill>
                <a:srgbClr val="3F3F3F"/>
              </a:solidFill>
              <a:latin typeface="Calibri"/>
              <a:ea typeface="Calibri"/>
              <a:cs typeface="Calibri"/>
              <a:sym typeface="Calibri"/>
            </a:endParaRPr>
          </a:p>
          <a:p>
            <a:pPr indent="0" lvl="0" marL="0" rtl="0" algn="ctr">
              <a:spcBef>
                <a:spcPts val="0"/>
              </a:spcBef>
              <a:spcAft>
                <a:spcPts val="0"/>
              </a:spcAft>
              <a:buNone/>
            </a:pPr>
            <a:r>
              <a:rPr lang="en-US" sz="1200">
                <a:solidFill>
                  <a:srgbClr val="3F3F3F"/>
                </a:solidFill>
                <a:latin typeface="Calibri"/>
                <a:ea typeface="Calibri"/>
                <a:cs typeface="Calibri"/>
                <a:sym typeface="Calibri"/>
              </a:rPr>
              <a:t>Much better than AdvGAN</a:t>
            </a:r>
            <a:endParaRPr sz="1200">
              <a:solidFill>
                <a:srgbClr val="3F3F3F"/>
              </a:solidFill>
              <a:latin typeface="Calibri"/>
              <a:ea typeface="Calibri"/>
              <a:cs typeface="Calibri"/>
              <a:sym typeface="Calibri"/>
            </a:endParaRPr>
          </a:p>
        </p:txBody>
      </p:sp>
      <p:sp>
        <p:nvSpPr>
          <p:cNvPr id="261" name="Google Shape;261;p28"/>
          <p:cNvSpPr/>
          <p:nvPr/>
        </p:nvSpPr>
        <p:spPr>
          <a:xfrm>
            <a:off x="5544425" y="497425"/>
            <a:ext cx="2424600" cy="589500"/>
          </a:xfrm>
          <a:prstGeom prst="curvedDownArrow">
            <a:avLst>
              <a:gd fmla="val 25000" name="adj1"/>
              <a:gd fmla="val 50000" name="adj2"/>
              <a:gd fmla="val 25000" name="adj3"/>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8"/>
          <p:cNvSpPr txBox="1"/>
          <p:nvPr/>
        </p:nvSpPr>
        <p:spPr>
          <a:xfrm>
            <a:off x="3063500" y="630450"/>
            <a:ext cx="1303800" cy="21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rgbClr val="3F3F3F"/>
                </a:solidFill>
                <a:latin typeface="Calibri"/>
                <a:ea typeface="Calibri"/>
                <a:cs typeface="Calibri"/>
                <a:sym typeface="Calibri"/>
              </a:rPr>
              <a:t>Comparable</a:t>
            </a:r>
            <a:endParaRPr sz="1200">
              <a:solidFill>
                <a:srgbClr val="3F3F3F"/>
              </a:solidFill>
              <a:latin typeface="Calibri"/>
              <a:ea typeface="Calibri"/>
              <a:cs typeface="Calibri"/>
              <a:sym typeface="Calibri"/>
            </a:endParaRPr>
          </a:p>
        </p:txBody>
      </p:sp>
      <p:sp>
        <p:nvSpPr>
          <p:cNvPr id="263" name="Google Shape;263;p28"/>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Problem &amp; Hypothesis</a:t>
            </a:r>
            <a:r>
              <a:rPr lang="en-US" sz="15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b="1" lang="en-US" sz="1500">
                <a:solidFill>
                  <a:schemeClr val="accent2"/>
                </a:solidFill>
                <a:uFill>
                  <a:noFill/>
                </a:uFill>
                <a:latin typeface="Calibri"/>
                <a:ea typeface="Calibri"/>
                <a:cs typeface="Calibri"/>
                <a:sym typeface="Calibri"/>
                <a:hlinkClick action="ppaction://hlinksldjump" r:id="rId11">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2">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3">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4">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par>
                                <p:cTn fill="hold" nodeType="with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9"/>
          <p:cNvSpPr txBox="1"/>
          <p:nvPr/>
        </p:nvSpPr>
        <p:spPr>
          <a:xfrm>
            <a:off x="311700" y="961525"/>
            <a:ext cx="8520600" cy="330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sz="1800">
              <a:latin typeface="Calibri"/>
              <a:ea typeface="Calibri"/>
              <a:cs typeface="Calibri"/>
              <a:sym typeface="Calibri"/>
            </a:endParaRPr>
          </a:p>
        </p:txBody>
      </p:sp>
      <p:sp>
        <p:nvSpPr>
          <p:cNvPr id="270" name="Google Shape;270;p29"/>
          <p:cNvSpPr txBox="1"/>
          <p:nvPr/>
        </p:nvSpPr>
        <p:spPr>
          <a:xfrm>
            <a:off x="1189325" y="1944775"/>
            <a:ext cx="37800" cy="6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71" name="Google Shape;271;p29"/>
          <p:cNvSpPr txBox="1"/>
          <p:nvPr/>
        </p:nvSpPr>
        <p:spPr>
          <a:xfrm>
            <a:off x="311700" y="1022500"/>
            <a:ext cx="8520600" cy="3726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rgbClr val="3F3F3F"/>
              </a:solidFill>
              <a:latin typeface="Calibri"/>
              <a:ea typeface="Calibri"/>
              <a:cs typeface="Calibri"/>
              <a:sym typeface="Calibri"/>
            </a:endParaRPr>
          </a:p>
          <a:p>
            <a:pPr indent="-342900" lvl="0"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Hypothesis supported! </a:t>
            </a:r>
            <a:endParaRPr sz="1800">
              <a:solidFill>
                <a:srgbClr val="3F3F3F"/>
              </a:solidFill>
              <a:latin typeface="Calibri"/>
              <a:ea typeface="Calibri"/>
              <a:cs typeface="Calibri"/>
              <a:sym typeface="Calibri"/>
            </a:endParaRPr>
          </a:p>
          <a:p>
            <a:pPr indent="-342900" lvl="0" marL="1371600" marR="0" rtl="0" algn="l">
              <a:lnSpc>
                <a:spcPct val="115000"/>
              </a:lnSpc>
              <a:spcBef>
                <a:spcPts val="0"/>
              </a:spcBef>
              <a:spcAft>
                <a:spcPts val="0"/>
              </a:spcAft>
              <a:buClr>
                <a:schemeClr val="accent1"/>
              </a:buClr>
              <a:buSzPts val="1800"/>
              <a:buChar char="○"/>
            </a:pPr>
            <a:r>
              <a:rPr lang="en-US" sz="1800">
                <a:solidFill>
                  <a:srgbClr val="3F3F3F"/>
                </a:solidFill>
                <a:latin typeface="Calibri"/>
                <a:ea typeface="Calibri"/>
                <a:cs typeface="Calibri"/>
                <a:sym typeface="Calibri"/>
              </a:rPr>
              <a:t>MGAN was able to produce effective and mutation-consistent adversarial samples that were undetectable by model mutation testing</a:t>
            </a:r>
            <a:endParaRPr sz="1800">
              <a:solidFill>
                <a:srgbClr val="3F3F3F"/>
              </a:solidFill>
              <a:latin typeface="Calibri"/>
              <a:ea typeface="Calibri"/>
              <a:cs typeface="Calibri"/>
              <a:sym typeface="Calibri"/>
            </a:endParaRPr>
          </a:p>
          <a:p>
            <a:pPr indent="-342900" lvl="0"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Adversarial samples pose a real threat to AI security</a:t>
            </a:r>
            <a:endParaRPr sz="1800">
              <a:solidFill>
                <a:srgbClr val="3F3F3F"/>
              </a:solidFill>
              <a:latin typeface="Calibri"/>
              <a:ea typeface="Calibri"/>
              <a:cs typeface="Calibri"/>
              <a:sym typeface="Calibri"/>
            </a:endParaRPr>
          </a:p>
          <a:p>
            <a:pPr indent="-342900" lvl="0"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Does this mean that we should stop deploying AI?</a:t>
            </a:r>
            <a:endParaRPr sz="1800">
              <a:solidFill>
                <a:srgbClr val="3F3F3F"/>
              </a:solidFill>
              <a:latin typeface="Calibri"/>
              <a:ea typeface="Calibri"/>
              <a:cs typeface="Calibri"/>
              <a:sym typeface="Calibri"/>
            </a:endParaRPr>
          </a:p>
          <a:p>
            <a:pPr indent="-342900" lvl="0" marL="13716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No! </a:t>
            </a:r>
            <a:endParaRPr sz="1800">
              <a:solidFill>
                <a:srgbClr val="3F3F3F"/>
              </a:solidFill>
              <a:latin typeface="Calibri"/>
              <a:ea typeface="Calibri"/>
              <a:cs typeface="Calibri"/>
              <a:sym typeface="Calibri"/>
            </a:endParaRPr>
          </a:p>
          <a:p>
            <a:pPr indent="0" lvl="0" marL="1828800" rtl="0" algn="l">
              <a:lnSpc>
                <a:spcPct val="115000"/>
              </a:lnSpc>
              <a:spcBef>
                <a:spcPts val="0"/>
              </a:spcBef>
              <a:spcAft>
                <a:spcPts val="0"/>
              </a:spcAft>
              <a:buNone/>
            </a:pPr>
            <a:r>
              <a:t/>
            </a:r>
            <a:endParaRPr sz="1800">
              <a:solidFill>
                <a:srgbClr val="3F3F3F"/>
              </a:solidFill>
              <a:latin typeface="Calibri"/>
              <a:ea typeface="Calibri"/>
              <a:cs typeface="Calibri"/>
              <a:sym typeface="Calibri"/>
            </a:endParaRPr>
          </a:p>
          <a:p>
            <a:pPr indent="0" lvl="0" marL="0" rtl="0" algn="l">
              <a:lnSpc>
                <a:spcPct val="115000"/>
              </a:lnSpc>
              <a:spcBef>
                <a:spcPts val="1600"/>
              </a:spcBef>
              <a:spcAft>
                <a:spcPts val="1600"/>
              </a:spcAft>
              <a:buNone/>
            </a:pPr>
            <a:r>
              <a:t/>
            </a:r>
            <a:endParaRPr sz="1800">
              <a:solidFill>
                <a:srgbClr val="3F3F3F"/>
              </a:solidFill>
              <a:latin typeface="Calibri"/>
              <a:ea typeface="Calibri"/>
              <a:cs typeface="Calibri"/>
              <a:sym typeface="Calibri"/>
            </a:endParaRPr>
          </a:p>
        </p:txBody>
      </p:sp>
      <p:sp>
        <p:nvSpPr>
          <p:cNvPr id="272" name="Google Shape;272;p29"/>
          <p:cNvSpPr txBox="1"/>
          <p:nvPr>
            <p:ph type="title"/>
          </p:nvPr>
        </p:nvSpPr>
        <p:spPr>
          <a:xfrm>
            <a:off x="822950" y="415801"/>
            <a:ext cx="7543800" cy="887400"/>
          </a:xfrm>
          <a:prstGeom prst="rect">
            <a:avLst/>
          </a:prstGeom>
        </p:spPr>
        <p:txBody>
          <a:bodyPr anchorCtr="0" anchor="b" bIns="37775" lIns="75575" spcFirstLastPara="1" rIns="75575" wrap="square" tIns="37775">
            <a:noAutofit/>
          </a:bodyPr>
          <a:lstStyle/>
          <a:p>
            <a:pPr indent="0" lvl="0" marL="0" rtl="0" algn="l">
              <a:spcBef>
                <a:spcPts val="0"/>
              </a:spcBef>
              <a:spcAft>
                <a:spcPts val="0"/>
              </a:spcAft>
              <a:buNone/>
            </a:pPr>
            <a:r>
              <a:rPr lang="en-US"/>
              <a:t>Conclusion</a:t>
            </a:r>
            <a:endParaRPr/>
          </a:p>
        </p:txBody>
      </p:sp>
      <p:pic>
        <p:nvPicPr>
          <p:cNvPr id="273" name="Google Shape;273;p29">
            <a:hlinkClick action="ppaction://hlinkshowjump?jump=lastslide"/>
          </p:cNvPr>
          <p:cNvPicPr preferRelativeResize="0"/>
          <p:nvPr/>
        </p:nvPicPr>
        <p:blipFill>
          <a:blip r:embed="rId3">
            <a:alphaModFix amt="27000"/>
          </a:blip>
          <a:stretch>
            <a:fillRect/>
          </a:stretch>
        </p:blipFill>
        <p:spPr>
          <a:xfrm>
            <a:off x="8324250" y="4236050"/>
            <a:ext cx="819750" cy="460600"/>
          </a:xfrm>
          <a:prstGeom prst="rect">
            <a:avLst/>
          </a:prstGeom>
          <a:noFill/>
          <a:ln>
            <a:noFill/>
          </a:ln>
        </p:spPr>
      </p:pic>
      <p:sp>
        <p:nvSpPr>
          <p:cNvPr id="274" name="Google Shape;274;p29"/>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50">
                <a:solidFill>
                  <a:schemeClr val="accent2"/>
                </a:solidFill>
                <a:uFill>
                  <a:noFill/>
                </a:uFill>
                <a:latin typeface="Calibri"/>
                <a:ea typeface="Calibri"/>
                <a:cs typeface="Calibri"/>
                <a:sym typeface="Calibri"/>
                <a:hlinkClick action="ppaction://hlinksldjump" r:id="rId4">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5">
                  <a:extLst>
                    <a:ext uri="{A12FA001-AC4F-418D-AE19-62706E023703}">
                      <ahyp:hlinkClr val="tx"/>
                    </a:ext>
                  </a:extLst>
                </a:hlinkClick>
              </a:rPr>
              <a:t>Problem &amp; Hypothesis</a:t>
            </a:r>
            <a:r>
              <a:rPr lang="en-US" sz="15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b="1" lang="en-US" sz="150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0"/>
          <p:cNvSpPr txBox="1"/>
          <p:nvPr>
            <p:ph idx="1" type="body"/>
          </p:nvPr>
        </p:nvSpPr>
        <p:spPr>
          <a:xfrm>
            <a:off x="822959" y="1384301"/>
            <a:ext cx="7543800" cy="3017400"/>
          </a:xfrm>
          <a:prstGeom prst="rect">
            <a:avLst/>
          </a:prstGeom>
        </p:spPr>
        <p:txBody>
          <a:bodyPr anchorCtr="0" anchor="t" bIns="37775" lIns="0" spcFirstLastPara="1" rIns="0" wrap="square" tIns="37775">
            <a:noAutofit/>
          </a:bodyPr>
          <a:lstStyle/>
          <a:p>
            <a:pPr indent="0" lvl="0" marL="0" rtl="0" algn="ctr">
              <a:spcBef>
                <a:spcPts val="1100"/>
              </a:spcBef>
              <a:spcAft>
                <a:spcPts val="200"/>
              </a:spcAft>
              <a:buNone/>
            </a:pPr>
            <a:r>
              <a:rPr b="1" lang="en-US">
                <a:solidFill>
                  <a:srgbClr val="3F3F3F"/>
                </a:solidFill>
              </a:rPr>
              <a:t>Focus on robust features</a:t>
            </a:r>
            <a:endParaRPr b="1">
              <a:solidFill>
                <a:srgbClr val="3F3F3F"/>
              </a:solidFill>
            </a:endParaRPr>
          </a:p>
        </p:txBody>
      </p:sp>
      <p:pic>
        <p:nvPicPr>
          <p:cNvPr id="280" name="Google Shape;280;p30"/>
          <p:cNvPicPr preferRelativeResize="0"/>
          <p:nvPr/>
        </p:nvPicPr>
        <p:blipFill>
          <a:blip r:embed="rId3">
            <a:alphaModFix/>
          </a:blip>
          <a:stretch>
            <a:fillRect/>
          </a:stretch>
        </p:blipFill>
        <p:spPr>
          <a:xfrm>
            <a:off x="2255788" y="1384297"/>
            <a:ext cx="4632425" cy="2180250"/>
          </a:xfrm>
          <a:prstGeom prst="rect">
            <a:avLst/>
          </a:prstGeom>
          <a:noFill/>
          <a:ln>
            <a:noFill/>
          </a:ln>
        </p:spPr>
      </p:pic>
      <p:pic>
        <p:nvPicPr>
          <p:cNvPr id="281" name="Google Shape;281;p30"/>
          <p:cNvPicPr preferRelativeResize="0"/>
          <p:nvPr/>
        </p:nvPicPr>
        <p:blipFill>
          <a:blip r:embed="rId4">
            <a:alphaModFix/>
          </a:blip>
          <a:stretch>
            <a:fillRect/>
          </a:stretch>
        </p:blipFill>
        <p:spPr>
          <a:xfrm>
            <a:off x="2778637" y="3202850"/>
            <a:ext cx="3586724" cy="1463375"/>
          </a:xfrm>
          <a:prstGeom prst="rect">
            <a:avLst/>
          </a:prstGeom>
          <a:noFill/>
          <a:ln>
            <a:noFill/>
          </a:ln>
        </p:spPr>
      </p:pic>
      <p:sp>
        <p:nvSpPr>
          <p:cNvPr id="282" name="Google Shape;282;p30"/>
          <p:cNvSpPr txBox="1"/>
          <p:nvPr>
            <p:ph type="title"/>
          </p:nvPr>
        </p:nvSpPr>
        <p:spPr>
          <a:xfrm>
            <a:off x="822960" y="214954"/>
            <a:ext cx="7543800" cy="1088100"/>
          </a:xfrm>
          <a:prstGeom prst="rect">
            <a:avLst/>
          </a:prstGeom>
        </p:spPr>
        <p:txBody>
          <a:bodyPr anchorCtr="0" anchor="b" bIns="37775" lIns="75575" spcFirstLastPara="1" rIns="75575" wrap="square" tIns="37775">
            <a:noAutofit/>
          </a:bodyPr>
          <a:lstStyle/>
          <a:p>
            <a:pPr indent="0" lvl="0" marL="0" rtl="0" algn="l">
              <a:spcBef>
                <a:spcPts val="0"/>
              </a:spcBef>
              <a:spcAft>
                <a:spcPts val="0"/>
              </a:spcAft>
              <a:buNone/>
            </a:pPr>
            <a:r>
              <a:rPr lang="en-US"/>
              <a:t>Future Steps</a:t>
            </a:r>
            <a:endParaRPr/>
          </a:p>
        </p:txBody>
      </p:sp>
      <p:pic>
        <p:nvPicPr>
          <p:cNvPr id="283" name="Google Shape;283;p30">
            <a:hlinkClick action="ppaction://hlinkshowjump?jump=lastslide"/>
          </p:cNvPr>
          <p:cNvPicPr preferRelativeResize="0"/>
          <p:nvPr/>
        </p:nvPicPr>
        <p:blipFill>
          <a:blip r:embed="rId5">
            <a:alphaModFix amt="27000"/>
          </a:blip>
          <a:stretch>
            <a:fillRect/>
          </a:stretch>
        </p:blipFill>
        <p:spPr>
          <a:xfrm>
            <a:off x="8324250" y="4236050"/>
            <a:ext cx="819750" cy="460600"/>
          </a:xfrm>
          <a:prstGeom prst="rect">
            <a:avLst/>
          </a:prstGeom>
          <a:noFill/>
          <a:ln>
            <a:noFill/>
          </a:ln>
        </p:spPr>
      </p:pic>
      <p:sp>
        <p:nvSpPr>
          <p:cNvPr id="284" name="Google Shape;284;p30"/>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Problem &amp; Hypothesis</a:t>
            </a:r>
            <a:r>
              <a:rPr lang="en-US" sz="15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b="1" lang="en-US" sz="1500">
                <a:solidFill>
                  <a:schemeClr val="accent2"/>
                </a:solidFill>
                <a:uFill>
                  <a:noFill/>
                </a:uFill>
                <a:latin typeface="Calibri"/>
                <a:ea typeface="Calibri"/>
                <a:cs typeface="Calibri"/>
                <a:sym typeface="Calibri"/>
                <a:hlinkClick action="ppaction://hlinksldjump" r:id="rId11">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2">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1"/>
          <p:cNvSpPr txBox="1"/>
          <p:nvPr>
            <p:ph idx="1" type="body"/>
          </p:nvPr>
        </p:nvSpPr>
        <p:spPr>
          <a:xfrm>
            <a:off x="822959" y="1384301"/>
            <a:ext cx="7543800" cy="3017400"/>
          </a:xfrm>
          <a:prstGeom prst="rect">
            <a:avLst/>
          </a:prstGeom>
        </p:spPr>
        <p:txBody>
          <a:bodyPr anchorCtr="0" anchor="t" bIns="37775" lIns="0" spcFirstLastPara="1" rIns="0" wrap="square" tIns="37775">
            <a:noAutofit/>
          </a:bodyPr>
          <a:lstStyle/>
          <a:p>
            <a:pPr indent="0" lvl="0" marL="0" rtl="0" algn="l">
              <a:spcBef>
                <a:spcPts val="1100"/>
              </a:spcBef>
              <a:spcAft>
                <a:spcPts val="0"/>
              </a:spcAft>
              <a:buNone/>
            </a:pPr>
            <a:r>
              <a:rPr lang="en-US">
                <a:solidFill>
                  <a:srgbClr val="3F3F3F"/>
                </a:solidFill>
              </a:rPr>
              <a:t>I would like to thank my mentor for introducing me to the field of adversarial machine learning, guiding me through the initial literature search, and providing me with crucial assistance in the brainstorming phase.</a:t>
            </a:r>
            <a:endParaRPr>
              <a:solidFill>
                <a:srgbClr val="3F3F3F"/>
              </a:solidFill>
            </a:endParaRPr>
          </a:p>
          <a:p>
            <a:pPr indent="0" lvl="0" marL="0" rtl="0" algn="l">
              <a:spcBef>
                <a:spcPts val="1100"/>
              </a:spcBef>
              <a:spcAft>
                <a:spcPts val="200"/>
              </a:spcAft>
              <a:buNone/>
            </a:pPr>
            <a:r>
              <a:rPr lang="en-US">
                <a:solidFill>
                  <a:srgbClr val="3F3F3F"/>
                </a:solidFill>
              </a:rPr>
              <a:t>I would also like to thank my science research teachers for providing me with unconditional support throughout the research process.</a:t>
            </a:r>
            <a:endParaRPr>
              <a:solidFill>
                <a:srgbClr val="3F3F3F"/>
              </a:solidFill>
            </a:endParaRPr>
          </a:p>
        </p:txBody>
      </p:sp>
      <p:sp>
        <p:nvSpPr>
          <p:cNvPr id="290" name="Google Shape;290;p31"/>
          <p:cNvSpPr txBox="1"/>
          <p:nvPr>
            <p:ph type="title"/>
          </p:nvPr>
        </p:nvSpPr>
        <p:spPr>
          <a:xfrm>
            <a:off x="822960" y="214954"/>
            <a:ext cx="7543800" cy="1088100"/>
          </a:xfrm>
          <a:prstGeom prst="rect">
            <a:avLst/>
          </a:prstGeom>
        </p:spPr>
        <p:txBody>
          <a:bodyPr anchorCtr="0" anchor="b" bIns="37775" lIns="75575" spcFirstLastPara="1" rIns="75575" wrap="square" tIns="37775">
            <a:noAutofit/>
          </a:bodyPr>
          <a:lstStyle/>
          <a:p>
            <a:pPr indent="0" lvl="0" marL="0" rtl="0" algn="l">
              <a:spcBef>
                <a:spcPts val="0"/>
              </a:spcBef>
              <a:spcAft>
                <a:spcPts val="0"/>
              </a:spcAft>
              <a:buNone/>
            </a:pPr>
            <a:r>
              <a:rPr lang="en-US"/>
              <a:t>Acknowledgements</a:t>
            </a:r>
            <a:endParaRPr/>
          </a:p>
        </p:txBody>
      </p:sp>
      <p:pic>
        <p:nvPicPr>
          <p:cNvPr id="291" name="Google Shape;291;p31">
            <a:hlinkClick action="ppaction://hlinkshowjump?jump=lastslide"/>
          </p:cNvPr>
          <p:cNvPicPr preferRelativeResize="0"/>
          <p:nvPr/>
        </p:nvPicPr>
        <p:blipFill>
          <a:blip r:embed="rId3">
            <a:alphaModFix amt="27000"/>
          </a:blip>
          <a:stretch>
            <a:fillRect/>
          </a:stretch>
        </p:blipFill>
        <p:spPr>
          <a:xfrm>
            <a:off x="8324250" y="4236050"/>
            <a:ext cx="819750" cy="460600"/>
          </a:xfrm>
          <a:prstGeom prst="rect">
            <a:avLst/>
          </a:prstGeom>
          <a:noFill/>
          <a:ln>
            <a:noFill/>
          </a:ln>
        </p:spPr>
      </p:pic>
      <p:sp>
        <p:nvSpPr>
          <p:cNvPr id="292" name="Google Shape;292;p31"/>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50">
                <a:solidFill>
                  <a:schemeClr val="accent2"/>
                </a:solidFill>
                <a:uFill>
                  <a:noFill/>
                </a:uFill>
                <a:latin typeface="Calibri"/>
                <a:ea typeface="Calibri"/>
                <a:cs typeface="Calibri"/>
                <a:sym typeface="Calibri"/>
                <a:hlinkClick action="ppaction://hlinksldjump" r:id="rId4">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5">
                  <a:extLst>
                    <a:ext uri="{A12FA001-AC4F-418D-AE19-62706E023703}">
                      <ahyp:hlinkClr val="tx"/>
                    </a:ext>
                  </a:extLst>
                </a:hlinkClick>
              </a:rPr>
              <a:t>Problem &amp; Hypothesis</a:t>
            </a:r>
            <a:r>
              <a:rPr lang="en-US" sz="15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b="1" lang="en-US" sz="150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342900" y="445769"/>
            <a:ext cx="2400300" cy="1714500"/>
          </a:xfrm>
          <a:prstGeom prst="rect">
            <a:avLst/>
          </a:prstGeom>
        </p:spPr>
        <p:txBody>
          <a:bodyPr anchorCtr="0" anchor="b" bIns="37775" lIns="75575" spcFirstLastPara="1" rIns="75575" wrap="square" tIns="37775">
            <a:noAutofit/>
          </a:bodyPr>
          <a:lstStyle/>
          <a:p>
            <a:pPr indent="0" lvl="0" marL="0" rtl="0" algn="ctr">
              <a:spcBef>
                <a:spcPts val="0"/>
              </a:spcBef>
              <a:spcAft>
                <a:spcPts val="0"/>
              </a:spcAft>
              <a:buNone/>
            </a:pPr>
            <a:r>
              <a:rPr lang="en-US"/>
              <a:t>Thank you! </a:t>
            </a:r>
            <a:endParaRPr/>
          </a:p>
          <a:p>
            <a:pPr indent="0" lvl="0" marL="0" rtl="0" algn="ctr">
              <a:spcBef>
                <a:spcPts val="0"/>
              </a:spcBef>
              <a:spcAft>
                <a:spcPts val="0"/>
              </a:spcAft>
              <a:buNone/>
            </a:pPr>
            <a:r>
              <a:t/>
            </a:r>
            <a:endParaRPr/>
          </a:p>
        </p:txBody>
      </p:sp>
      <p:pic>
        <p:nvPicPr>
          <p:cNvPr id="298" name="Google Shape;298;p32"/>
          <p:cNvPicPr preferRelativeResize="0"/>
          <p:nvPr/>
        </p:nvPicPr>
        <p:blipFill>
          <a:blip r:embed="rId3">
            <a:alphaModFix/>
          </a:blip>
          <a:stretch>
            <a:fillRect/>
          </a:stretch>
        </p:blipFill>
        <p:spPr>
          <a:xfrm>
            <a:off x="3460225" y="548650"/>
            <a:ext cx="5009399" cy="3943200"/>
          </a:xfrm>
          <a:prstGeom prst="rect">
            <a:avLst/>
          </a:prstGeom>
          <a:noFill/>
          <a:ln>
            <a:noFill/>
          </a:ln>
        </p:spPr>
      </p:pic>
      <p:pic>
        <p:nvPicPr>
          <p:cNvPr id="299" name="Google Shape;299;p32">
            <a:hlinkClick action="ppaction://hlinkshowjump?jump=lastslide"/>
          </p:cNvPr>
          <p:cNvPicPr preferRelativeResize="0"/>
          <p:nvPr/>
        </p:nvPicPr>
        <p:blipFill>
          <a:blip r:embed="rId4">
            <a:alphaModFix amt="27000"/>
          </a:blip>
          <a:stretch>
            <a:fillRect/>
          </a:stretch>
        </p:blipFill>
        <p:spPr>
          <a:xfrm>
            <a:off x="8324250" y="4236050"/>
            <a:ext cx="819750" cy="460600"/>
          </a:xfrm>
          <a:prstGeom prst="rect">
            <a:avLst/>
          </a:prstGeom>
          <a:noFill/>
          <a:ln>
            <a:noFill/>
          </a:ln>
        </p:spPr>
      </p:pic>
      <p:sp>
        <p:nvSpPr>
          <p:cNvPr id="300" name="Google Shape;300;p32"/>
          <p:cNvSpPr txBox="1"/>
          <p:nvPr>
            <p:ph idx="2" type="body"/>
          </p:nvPr>
        </p:nvSpPr>
        <p:spPr>
          <a:xfrm>
            <a:off x="342900" y="2194560"/>
            <a:ext cx="2400300" cy="2534400"/>
          </a:xfrm>
          <a:prstGeom prst="rect">
            <a:avLst/>
          </a:prstGeom>
        </p:spPr>
        <p:txBody>
          <a:bodyPr anchorCtr="0" anchor="t" bIns="37775" lIns="75575" spcFirstLastPara="1" rIns="75575" wrap="square" tIns="37775">
            <a:noAutofit/>
          </a:bodyPr>
          <a:lstStyle/>
          <a:p>
            <a:pPr indent="0" lvl="0" marL="0" rtl="0" algn="ctr">
              <a:lnSpc>
                <a:spcPct val="85000"/>
              </a:lnSpc>
              <a:spcBef>
                <a:spcPts val="0"/>
              </a:spcBef>
              <a:spcAft>
                <a:spcPts val="0"/>
              </a:spcAft>
              <a:buClr>
                <a:schemeClr val="dk1"/>
              </a:buClr>
              <a:buSzPts val="1100"/>
              <a:buFont typeface="Arial"/>
              <a:buNone/>
            </a:pPr>
            <a:r>
              <a:rPr lang="en-US" sz="3300">
                <a:solidFill>
                  <a:schemeClr val="lt1"/>
                </a:solidFill>
              </a:rPr>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5"/>
          <p:cNvSpPr txBox="1"/>
          <p:nvPr>
            <p:ph type="title"/>
          </p:nvPr>
        </p:nvSpPr>
        <p:spPr>
          <a:xfrm>
            <a:off x="822950" y="648201"/>
            <a:ext cx="7543800" cy="654900"/>
          </a:xfrm>
          <a:prstGeom prst="rect">
            <a:avLst/>
          </a:prstGeom>
        </p:spPr>
        <p:txBody>
          <a:bodyPr anchorCtr="0" anchor="b" bIns="37775" lIns="75575" spcFirstLastPara="1" rIns="75575" wrap="square" tIns="37775">
            <a:noAutofit/>
          </a:bodyPr>
          <a:lstStyle/>
          <a:p>
            <a:pPr indent="0" lvl="0" marL="0" rtl="0" algn="l">
              <a:spcBef>
                <a:spcPts val="0"/>
              </a:spcBef>
              <a:spcAft>
                <a:spcPts val="0"/>
              </a:spcAft>
              <a:buNone/>
            </a:pPr>
            <a:r>
              <a:rPr lang="en-US"/>
              <a:t>Background</a:t>
            </a:r>
            <a:endParaRPr/>
          </a:p>
        </p:txBody>
      </p:sp>
      <p:sp>
        <p:nvSpPr>
          <p:cNvPr id="118" name="Google Shape;118;p15"/>
          <p:cNvSpPr txBox="1"/>
          <p:nvPr>
            <p:ph idx="1" type="body"/>
          </p:nvPr>
        </p:nvSpPr>
        <p:spPr>
          <a:xfrm>
            <a:off x="822959" y="1384301"/>
            <a:ext cx="7543800" cy="3017400"/>
          </a:xfrm>
          <a:prstGeom prst="rect">
            <a:avLst/>
          </a:prstGeom>
        </p:spPr>
        <p:txBody>
          <a:bodyPr anchorCtr="0" anchor="t" bIns="37775" lIns="0" spcFirstLastPara="1" rIns="0" wrap="square" tIns="37775">
            <a:noAutofit/>
          </a:bodyPr>
          <a:lstStyle/>
          <a:p>
            <a:pPr indent="0" lvl="0" marL="457200" rtl="0" algn="l">
              <a:spcBef>
                <a:spcPts val="0"/>
              </a:spcBef>
              <a:spcAft>
                <a:spcPts val="0"/>
              </a:spcAft>
              <a:buNone/>
            </a:pPr>
            <a:r>
              <a:t/>
            </a:r>
            <a:endParaRPr sz="900"/>
          </a:p>
          <a:p>
            <a:pPr indent="-342900" lvl="0" marL="457200" rtl="0" algn="l">
              <a:spcBef>
                <a:spcPts val="0"/>
              </a:spcBef>
              <a:spcAft>
                <a:spcPts val="0"/>
              </a:spcAft>
              <a:buSzPts val="1800"/>
              <a:buChar char="●"/>
            </a:pPr>
            <a:r>
              <a:rPr lang="en-US"/>
              <a:t>AI is becoming a pervasive and disruptive force</a:t>
            </a:r>
            <a:endParaRPr/>
          </a:p>
          <a:p>
            <a:pPr indent="-342900" lvl="0" marL="457200" rtl="0" algn="l">
              <a:spcBef>
                <a:spcPts val="0"/>
              </a:spcBef>
              <a:spcAft>
                <a:spcPts val="0"/>
              </a:spcAft>
              <a:buSzPts val="1800"/>
              <a:buChar char="●"/>
            </a:pPr>
            <a:r>
              <a:rPr lang="en-US"/>
              <a:t>Safety-critical applications rely on deep learning for image classification</a:t>
            </a:r>
            <a:endParaRPr/>
          </a:p>
          <a:p>
            <a:pPr indent="0" lvl="0" marL="520700" rtl="0" algn="l">
              <a:spcBef>
                <a:spcPts val="0"/>
              </a:spcBef>
              <a:spcAft>
                <a:spcPts val="0"/>
              </a:spcAft>
              <a:buNone/>
            </a:pPr>
            <a:r>
              <a:t/>
            </a:r>
            <a:endParaRPr/>
          </a:p>
          <a:p>
            <a:pPr indent="0" lvl="0" marL="520700" rtl="0" algn="l">
              <a:spcBef>
                <a:spcPts val="0"/>
              </a:spcBef>
              <a:spcAft>
                <a:spcPts val="0"/>
              </a:spcAft>
              <a:buNone/>
            </a:pPr>
            <a:r>
              <a:t/>
            </a:r>
            <a:endParaRPr/>
          </a:p>
          <a:p>
            <a:pPr indent="0" lvl="0" marL="342900" rtl="0" algn="l">
              <a:spcBef>
                <a:spcPts val="0"/>
              </a:spcBef>
              <a:spcAft>
                <a:spcPts val="0"/>
              </a:spcAft>
              <a:buNone/>
            </a:pPr>
            <a:r>
              <a:t/>
            </a:r>
            <a:endParaRPr sz="1800"/>
          </a:p>
          <a:p>
            <a:pPr indent="0" lvl="0" marL="520700" rtl="0" algn="l">
              <a:spcBef>
                <a:spcPts val="0"/>
              </a:spcBef>
              <a:spcAft>
                <a:spcPts val="0"/>
              </a:spcAft>
              <a:buNone/>
            </a:pPr>
            <a:r>
              <a:t/>
            </a:r>
            <a:endParaRPr sz="1800"/>
          </a:p>
        </p:txBody>
      </p:sp>
      <p:pic>
        <p:nvPicPr>
          <p:cNvPr id="119" name="Google Shape;119;p15"/>
          <p:cNvPicPr preferRelativeResize="0"/>
          <p:nvPr/>
        </p:nvPicPr>
        <p:blipFill>
          <a:blip r:embed="rId3">
            <a:alphaModFix/>
          </a:blip>
          <a:stretch>
            <a:fillRect/>
          </a:stretch>
        </p:blipFill>
        <p:spPr>
          <a:xfrm>
            <a:off x="590413" y="2552688"/>
            <a:ext cx="2406075" cy="1352225"/>
          </a:xfrm>
          <a:prstGeom prst="rect">
            <a:avLst/>
          </a:prstGeom>
          <a:noFill/>
          <a:ln>
            <a:noFill/>
          </a:ln>
        </p:spPr>
      </p:pic>
      <p:pic>
        <p:nvPicPr>
          <p:cNvPr id="120" name="Google Shape;120;p15"/>
          <p:cNvPicPr preferRelativeResize="0"/>
          <p:nvPr/>
        </p:nvPicPr>
        <p:blipFill>
          <a:blip r:embed="rId4">
            <a:alphaModFix/>
          </a:blip>
          <a:stretch>
            <a:fillRect/>
          </a:stretch>
        </p:blipFill>
        <p:spPr>
          <a:xfrm>
            <a:off x="3346238" y="2552115"/>
            <a:ext cx="2406074" cy="1353409"/>
          </a:xfrm>
          <a:prstGeom prst="rect">
            <a:avLst/>
          </a:prstGeom>
          <a:noFill/>
          <a:ln>
            <a:noFill/>
          </a:ln>
        </p:spPr>
      </p:pic>
      <p:pic>
        <p:nvPicPr>
          <p:cNvPr id="121" name="Google Shape;121;p15"/>
          <p:cNvPicPr preferRelativeResize="0"/>
          <p:nvPr/>
        </p:nvPicPr>
        <p:blipFill>
          <a:blip r:embed="rId5">
            <a:alphaModFix/>
          </a:blip>
          <a:stretch>
            <a:fillRect/>
          </a:stretch>
        </p:blipFill>
        <p:spPr>
          <a:xfrm>
            <a:off x="6102063" y="2504050"/>
            <a:ext cx="2451524" cy="1400875"/>
          </a:xfrm>
          <a:prstGeom prst="rect">
            <a:avLst/>
          </a:prstGeom>
          <a:noFill/>
          <a:ln>
            <a:noFill/>
          </a:ln>
        </p:spPr>
      </p:pic>
      <p:sp>
        <p:nvSpPr>
          <p:cNvPr id="122" name="Google Shape;122;p15"/>
          <p:cNvSpPr txBox="1"/>
          <p:nvPr/>
        </p:nvSpPr>
        <p:spPr>
          <a:xfrm>
            <a:off x="590450" y="3999950"/>
            <a:ext cx="2406000" cy="1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solidFill>
                  <a:srgbClr val="3F3F3F"/>
                </a:solidFill>
                <a:latin typeface="Calibri"/>
                <a:ea typeface="Calibri"/>
                <a:cs typeface="Calibri"/>
                <a:sym typeface="Calibri"/>
              </a:rPr>
              <a:t>Self-driving Cars</a:t>
            </a:r>
            <a:endParaRPr>
              <a:solidFill>
                <a:srgbClr val="3F3F3F"/>
              </a:solidFill>
              <a:latin typeface="Calibri"/>
              <a:ea typeface="Calibri"/>
              <a:cs typeface="Calibri"/>
              <a:sym typeface="Calibri"/>
            </a:endParaRPr>
          </a:p>
        </p:txBody>
      </p:sp>
      <p:sp>
        <p:nvSpPr>
          <p:cNvPr id="123" name="Google Shape;123;p15"/>
          <p:cNvSpPr txBox="1"/>
          <p:nvPr/>
        </p:nvSpPr>
        <p:spPr>
          <a:xfrm>
            <a:off x="3346275" y="3999950"/>
            <a:ext cx="2406000" cy="1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solidFill>
                  <a:srgbClr val="3F3F3F"/>
                </a:solidFill>
                <a:latin typeface="Calibri"/>
                <a:ea typeface="Calibri"/>
                <a:cs typeface="Calibri"/>
                <a:sym typeface="Calibri"/>
              </a:rPr>
              <a:t>Facial-recognition ATMs</a:t>
            </a:r>
            <a:endParaRPr>
              <a:solidFill>
                <a:srgbClr val="3F3F3F"/>
              </a:solidFill>
              <a:latin typeface="Calibri"/>
              <a:ea typeface="Calibri"/>
              <a:cs typeface="Calibri"/>
              <a:sym typeface="Calibri"/>
            </a:endParaRPr>
          </a:p>
        </p:txBody>
      </p:sp>
      <p:sp>
        <p:nvSpPr>
          <p:cNvPr id="124" name="Google Shape;124;p15"/>
          <p:cNvSpPr txBox="1"/>
          <p:nvPr/>
        </p:nvSpPr>
        <p:spPr>
          <a:xfrm>
            <a:off x="6102100" y="3999950"/>
            <a:ext cx="2406000" cy="1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solidFill>
                  <a:srgbClr val="3F3F3F"/>
                </a:solidFill>
                <a:latin typeface="Calibri"/>
                <a:ea typeface="Calibri"/>
                <a:cs typeface="Calibri"/>
                <a:sym typeface="Calibri"/>
              </a:rPr>
              <a:t>Medical Imaging Systems </a:t>
            </a:r>
            <a:endParaRPr>
              <a:solidFill>
                <a:srgbClr val="3F3F3F"/>
              </a:solidFill>
              <a:latin typeface="Calibri"/>
              <a:ea typeface="Calibri"/>
              <a:cs typeface="Calibri"/>
              <a:sym typeface="Calibri"/>
            </a:endParaRPr>
          </a:p>
        </p:txBody>
      </p:sp>
      <p:pic>
        <p:nvPicPr>
          <p:cNvPr id="125" name="Google Shape;125;p15">
            <a:hlinkClick action="ppaction://hlinkshowjump?jump=lastslide"/>
          </p:cNvPr>
          <p:cNvPicPr preferRelativeResize="0"/>
          <p:nvPr/>
        </p:nvPicPr>
        <p:blipFill>
          <a:blip r:embed="rId6">
            <a:alphaModFix amt="27000"/>
          </a:blip>
          <a:stretch>
            <a:fillRect/>
          </a:stretch>
        </p:blipFill>
        <p:spPr>
          <a:xfrm>
            <a:off x="8324250" y="4236050"/>
            <a:ext cx="819750" cy="4606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3"/>
          <p:cNvSpPr txBox="1"/>
          <p:nvPr>
            <p:ph type="title"/>
          </p:nvPr>
        </p:nvSpPr>
        <p:spPr>
          <a:xfrm>
            <a:off x="327875" y="251625"/>
            <a:ext cx="8469900" cy="909900"/>
          </a:xfrm>
          <a:prstGeom prst="rect">
            <a:avLst/>
          </a:prstGeom>
        </p:spPr>
        <p:txBody>
          <a:bodyPr anchorCtr="0" anchor="b" bIns="37775" lIns="75575" spcFirstLastPara="1" rIns="75575" wrap="square" tIns="37775">
            <a:noAutofit/>
          </a:bodyPr>
          <a:lstStyle/>
          <a:p>
            <a:pPr indent="0" lvl="0" marL="0" rtl="0" algn="ctr">
              <a:spcBef>
                <a:spcPts val="0"/>
              </a:spcBef>
              <a:spcAft>
                <a:spcPts val="0"/>
              </a:spcAft>
              <a:buNone/>
            </a:pPr>
            <a:r>
              <a:rPr lang="en-US" sz="3200">
                <a:solidFill>
                  <a:srgbClr val="3F3F3F"/>
                </a:solidFill>
              </a:rPr>
              <a:t>Perplexing Image Recognition Systems </a:t>
            </a:r>
            <a:r>
              <a:rPr lang="en-US" sz="3200"/>
              <a:t>Using</a:t>
            </a:r>
            <a:r>
              <a:rPr lang="en-US" sz="3200">
                <a:solidFill>
                  <a:srgbClr val="3F3F3F"/>
                </a:solidFill>
              </a:rPr>
              <a:t> Mutation Gen</a:t>
            </a:r>
            <a:r>
              <a:rPr lang="en-US" sz="3200"/>
              <a:t>erative </a:t>
            </a:r>
            <a:r>
              <a:rPr lang="en-US" sz="3200">
                <a:solidFill>
                  <a:srgbClr val="3F3F3F"/>
                </a:solidFill>
              </a:rPr>
              <a:t>Adversarial Networks</a:t>
            </a:r>
            <a:endParaRPr sz="3200">
              <a:solidFill>
                <a:srgbClr val="3F3F3F"/>
              </a:solidFill>
            </a:endParaRPr>
          </a:p>
        </p:txBody>
      </p:sp>
      <p:graphicFrame>
        <p:nvGraphicFramePr>
          <p:cNvPr id="306" name="Google Shape;306;p33"/>
          <p:cNvGraphicFramePr/>
          <p:nvPr/>
        </p:nvGraphicFramePr>
        <p:xfrm>
          <a:off x="854400" y="1343825"/>
          <a:ext cx="3000000" cy="3000000"/>
        </p:xfrm>
        <a:graphic>
          <a:graphicData uri="http://schemas.openxmlformats.org/drawingml/2006/table">
            <a:tbl>
              <a:tblPr>
                <a:noFill/>
                <a:tableStyleId>{1E135D5A-0683-4FCE-8721-C3A2AB7BC1C8}</a:tableStyleId>
              </a:tblPr>
              <a:tblGrid>
                <a:gridCol w="3771900"/>
                <a:gridCol w="3771900"/>
              </a:tblGrid>
              <a:tr h="381000">
                <a:tc>
                  <a:txBody>
                    <a:bodyPr/>
                    <a:lstStyle/>
                    <a:p>
                      <a:pPr indent="0" lvl="0" marL="0" rtl="0" algn="l">
                        <a:spcBef>
                          <a:spcPts val="0"/>
                        </a:spcBef>
                        <a:spcAft>
                          <a:spcPts val="0"/>
                        </a:spcAft>
                        <a:buClr>
                          <a:schemeClr val="dk1"/>
                        </a:buClr>
                        <a:buSzPts val="1100"/>
                        <a:buFont typeface="Arial"/>
                        <a:buNone/>
                      </a:pPr>
                      <a:r>
                        <a:rPr b="1" lang="en-US" sz="1800">
                          <a:solidFill>
                            <a:schemeClr val="accent2"/>
                          </a:solidFill>
                          <a:uFill>
                            <a:noFill/>
                          </a:uFill>
                          <a:latin typeface="Calibri"/>
                          <a:ea typeface="Calibri"/>
                          <a:cs typeface="Calibri"/>
                          <a:sym typeface="Calibri"/>
                          <a:hlinkClick action="ppaction://hlinksldjump" r:id="rId3">
                            <a:extLst>
                              <a:ext uri="{A12FA001-AC4F-418D-AE19-62706E023703}">
                                <ahyp:hlinkClr val="tx"/>
                              </a:ext>
                            </a:extLst>
                          </a:hlinkClick>
                        </a:rPr>
                        <a:t>Background</a:t>
                      </a:r>
                      <a:r>
                        <a:rPr lang="en-US" sz="1800">
                          <a:solidFill>
                            <a:srgbClr val="3F3F3F"/>
                          </a:solidFill>
                          <a:latin typeface="Calibri"/>
                          <a:ea typeface="Calibri"/>
                          <a:cs typeface="Calibri"/>
                          <a:sym typeface="Calibri"/>
                        </a:rPr>
                        <a:t>	</a:t>
                      </a:r>
                      <a:endParaRPr sz="1800">
                        <a:latin typeface="Calibri"/>
                        <a:ea typeface="Calibri"/>
                        <a:cs typeface="Calibri"/>
                        <a:sym typeface="Calibri"/>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US" sz="1800">
                          <a:solidFill>
                            <a:schemeClr val="accent2"/>
                          </a:solidFill>
                          <a:uFill>
                            <a:noFill/>
                          </a:uFill>
                          <a:latin typeface="Calibri"/>
                          <a:ea typeface="Calibri"/>
                          <a:cs typeface="Calibri"/>
                          <a:sym typeface="Calibri"/>
                          <a:hlinkClick action="ppaction://hlinksldjump" r:id="rId4">
                            <a:extLst>
                              <a:ext uri="{A12FA001-AC4F-418D-AE19-62706E023703}">
                                <ahyp:hlinkClr val="tx"/>
                              </a:ext>
                            </a:extLst>
                          </a:hlinkClick>
                        </a:rPr>
                        <a:t>Review of Literature</a:t>
                      </a:r>
                      <a:endParaRPr b="1" sz="1800">
                        <a:solidFill>
                          <a:schemeClr val="accent2"/>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800">
                          <a:solidFill>
                            <a:srgbClr val="3F3F3F"/>
                          </a:solidFill>
                          <a:uFill>
                            <a:noFill/>
                          </a:uFill>
                          <a:latin typeface="Calibri"/>
                          <a:ea typeface="Calibri"/>
                          <a:cs typeface="Calibri"/>
                          <a:sym typeface="Calibri"/>
                          <a:hlinkClick action="ppaction://hlinksldjump" r:id="rId5">
                            <a:extLst>
                              <a:ext uri="{A12FA001-AC4F-418D-AE19-62706E023703}">
                                <ahyp:hlinkClr val="tx"/>
                              </a:ext>
                            </a:extLst>
                          </a:hlinkClick>
                        </a:rPr>
                        <a:t>	</a:t>
                      </a:r>
                      <a:r>
                        <a:rPr lang="en-US">
                          <a:solidFill>
                            <a:srgbClr val="3F3F3F"/>
                          </a:solidFill>
                          <a:uFill>
                            <a:noFill/>
                          </a:uFill>
                          <a:latin typeface="Calibri"/>
                          <a:ea typeface="Calibri"/>
                          <a:cs typeface="Calibri"/>
                          <a:sym typeface="Calibri"/>
                          <a:hlinkClick action="ppaction://hlinksldjump" r:id="rId6">
                            <a:extLst>
                              <a:ext uri="{A12FA001-AC4F-418D-AE19-62706E023703}">
                                <ahyp:hlinkClr val="tx"/>
                              </a:ext>
                            </a:extLst>
                          </a:hlinkClick>
                        </a:rPr>
                        <a:t>Image Recognition Systems</a:t>
                      </a:r>
                      <a:endParaRPr>
                        <a:solidFill>
                          <a:srgbClr val="3F3F3F"/>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a:solidFill>
                            <a:srgbClr val="3F3F3F"/>
                          </a:solidFill>
                          <a:latin typeface="Calibri"/>
                          <a:ea typeface="Calibri"/>
                          <a:cs typeface="Calibri"/>
                          <a:sym typeface="Calibri"/>
                        </a:rPr>
                        <a:t>	</a:t>
                      </a:r>
                      <a:r>
                        <a:rPr lang="en-US">
                          <a:solidFill>
                            <a:srgbClr val="3F3F3F"/>
                          </a:solidFill>
                          <a:uFill>
                            <a:noFill/>
                          </a:uFill>
                          <a:latin typeface="Calibri"/>
                          <a:ea typeface="Calibri"/>
                          <a:cs typeface="Calibri"/>
                          <a:sym typeface="Calibri"/>
                          <a:hlinkClick action="ppaction://hlinksldjump" r:id="rId7">
                            <a:extLst>
                              <a:ext uri="{A12FA001-AC4F-418D-AE19-62706E023703}">
                                <ahyp:hlinkClr val="tx"/>
                              </a:ext>
                            </a:extLst>
                          </a:hlinkClick>
                        </a:rPr>
                        <a:t>Adversarial Machine Learning</a:t>
                      </a:r>
                      <a:endParaRPr>
                        <a:solidFill>
                          <a:srgbClr val="3F3F3F"/>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a:solidFill>
                            <a:srgbClr val="3F3F3F"/>
                          </a:solidFill>
                          <a:latin typeface="Calibri"/>
                          <a:ea typeface="Calibri"/>
                          <a:cs typeface="Calibri"/>
                          <a:sym typeface="Calibri"/>
                        </a:rPr>
                        <a:t>	</a:t>
                      </a:r>
                      <a:r>
                        <a:rPr lang="en-US">
                          <a:solidFill>
                            <a:srgbClr val="3F3F3F"/>
                          </a:solidFill>
                          <a:uFill>
                            <a:noFill/>
                          </a:uFill>
                          <a:latin typeface="Calibri"/>
                          <a:ea typeface="Calibri"/>
                          <a:cs typeface="Calibri"/>
                          <a:sym typeface="Calibri"/>
                          <a:hlinkClick action="ppaction://hlinksldjump" r:id="rId8">
                            <a:extLst>
                              <a:ext uri="{A12FA001-AC4F-418D-AE19-62706E023703}">
                                <ahyp:hlinkClr val="tx"/>
                              </a:ext>
                            </a:extLst>
                          </a:hlinkClick>
                        </a:rPr>
                        <a:t>Model Mutation Testing</a:t>
                      </a:r>
                      <a:endParaRPr>
                        <a:solidFill>
                          <a:srgbClr val="3F3F3F"/>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a:solidFill>
                            <a:srgbClr val="3F3F3F"/>
                          </a:solidFill>
                          <a:latin typeface="Calibri"/>
                          <a:ea typeface="Calibri"/>
                          <a:cs typeface="Calibri"/>
                          <a:sym typeface="Calibri"/>
                        </a:rPr>
                        <a:t>	</a:t>
                      </a:r>
                      <a:r>
                        <a:rPr lang="en-US">
                          <a:solidFill>
                            <a:srgbClr val="3F3F3F"/>
                          </a:solidFill>
                          <a:uFill>
                            <a:noFill/>
                          </a:uFill>
                          <a:latin typeface="Calibri"/>
                          <a:ea typeface="Calibri"/>
                          <a:cs typeface="Calibri"/>
                          <a:sym typeface="Calibri"/>
                          <a:hlinkClick action="ppaction://hlinksldjump" r:id="rId9">
                            <a:extLst>
                              <a:ext uri="{A12FA001-AC4F-418D-AE19-62706E023703}">
                                <ahyp:hlinkClr val="tx"/>
                              </a:ext>
                            </a:extLst>
                          </a:hlinkClick>
                        </a:rPr>
                        <a:t>Generative Adversarial Networks</a:t>
                      </a:r>
                      <a:endParaRPr>
                        <a:latin typeface="Calibri"/>
                        <a:ea typeface="Calibri"/>
                        <a:cs typeface="Calibri"/>
                        <a:sym typeface="Calibri"/>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b="1" lang="en-US" sz="180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Problem &amp; Hypothesis</a:t>
                      </a:r>
                      <a:endParaRPr b="1" sz="1800">
                        <a:solidFill>
                          <a:schemeClr val="accent2"/>
                        </a:solidFill>
                        <a:latin typeface="Calibri"/>
                        <a:ea typeface="Calibri"/>
                        <a:cs typeface="Calibri"/>
                        <a:sym typeface="Calibri"/>
                      </a:endParaRPr>
                    </a:p>
                    <a:p>
                      <a:pPr indent="0" lvl="0" marL="457200" rtl="0" algn="l">
                        <a:spcBef>
                          <a:spcPts val="0"/>
                        </a:spcBef>
                        <a:spcAft>
                          <a:spcPts val="0"/>
                        </a:spcAft>
                        <a:buClr>
                          <a:schemeClr val="dk1"/>
                        </a:buClr>
                        <a:buSzPts val="1100"/>
                        <a:buFont typeface="Arial"/>
                        <a:buNone/>
                      </a:pPr>
                      <a:r>
                        <a:rPr lang="en-US">
                          <a:solidFill>
                            <a:srgbClr val="3F3F3F"/>
                          </a:solidFill>
                          <a:uFill>
                            <a:noFill/>
                          </a:uFill>
                          <a:latin typeface="Calibri"/>
                          <a:ea typeface="Calibri"/>
                          <a:cs typeface="Calibri"/>
                          <a:sym typeface="Calibri"/>
                          <a:hlinkClick action="ppaction://hlinksldjump" r:id="rId11">
                            <a:extLst>
                              <a:ext uri="{A12FA001-AC4F-418D-AE19-62706E023703}">
                                <ahyp:hlinkClr val="tx"/>
                              </a:ext>
                            </a:extLst>
                          </a:hlinkClick>
                        </a:rPr>
                        <a:t>AI Security Risk</a:t>
                      </a:r>
                      <a:endParaRPr>
                        <a:solidFill>
                          <a:srgbClr val="3F3F3F"/>
                        </a:solidFill>
                      </a:endParaRPr>
                    </a:p>
                    <a:p>
                      <a:pPr indent="0" lvl="0" marL="457200" rtl="0" algn="l">
                        <a:spcBef>
                          <a:spcPts val="0"/>
                        </a:spcBef>
                        <a:spcAft>
                          <a:spcPts val="0"/>
                        </a:spcAft>
                        <a:buClr>
                          <a:schemeClr val="dk1"/>
                        </a:buClr>
                        <a:buSzPts val="1100"/>
                        <a:buFont typeface="Arial"/>
                        <a:buNone/>
                      </a:pPr>
                      <a:r>
                        <a:rPr lang="en-US">
                          <a:solidFill>
                            <a:srgbClr val="3F3F3F"/>
                          </a:solidFill>
                          <a:uFill>
                            <a:noFill/>
                          </a:uFill>
                          <a:latin typeface="Calibri"/>
                          <a:ea typeface="Calibri"/>
                          <a:cs typeface="Calibri"/>
                          <a:sym typeface="Calibri"/>
                          <a:hlinkClick action="ppaction://hlinksldjump" r:id="rId12">
                            <a:extLst>
                              <a:ext uri="{A12FA001-AC4F-418D-AE19-62706E023703}">
                                <ahyp:hlinkClr val="tx"/>
                              </a:ext>
                            </a:extLst>
                          </a:hlinkClick>
                        </a:rPr>
                        <a:t>Hypothesis</a:t>
                      </a:r>
                      <a:endParaRPr>
                        <a:solidFill>
                          <a:srgbClr val="3F3F3F"/>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u="sng">
                          <a:solidFill>
                            <a:srgbClr val="3F3F3F"/>
                          </a:solidFill>
                          <a:latin typeface="Calibri"/>
                          <a:ea typeface="Calibri"/>
                          <a:cs typeface="Calibri"/>
                          <a:sym typeface="Calibri"/>
                        </a:rPr>
                        <a:t>	</a:t>
                      </a:r>
                      <a:endParaRPr u="sng">
                        <a:solidFill>
                          <a:srgbClr val="3F3F3F"/>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b="1" sz="1800">
                        <a:solidFill>
                          <a:schemeClr val="accent2"/>
                        </a:solidFill>
                        <a:latin typeface="Calibri"/>
                        <a:ea typeface="Calibri"/>
                        <a:cs typeface="Calibri"/>
                        <a:sym typeface="Calibri"/>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US" sz="1800">
                          <a:solidFill>
                            <a:schemeClr val="accent2"/>
                          </a:solidFill>
                          <a:uFill>
                            <a:noFill/>
                          </a:uFill>
                          <a:latin typeface="Calibri"/>
                          <a:ea typeface="Calibri"/>
                          <a:cs typeface="Calibri"/>
                          <a:sym typeface="Calibri"/>
                          <a:hlinkClick action="ppaction://hlinksldjump" r:id="rId13">
                            <a:extLst>
                              <a:ext uri="{A12FA001-AC4F-418D-AE19-62706E023703}">
                                <ahyp:hlinkClr val="tx"/>
                              </a:ext>
                            </a:extLst>
                          </a:hlinkClick>
                        </a:rPr>
                        <a:t>Methods &amp; Materials</a:t>
                      </a:r>
                      <a:endParaRPr b="1" sz="1800">
                        <a:solidFill>
                          <a:schemeClr val="accent2"/>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sz="1800">
                          <a:solidFill>
                            <a:srgbClr val="3F3F3F"/>
                          </a:solidFill>
                          <a:uFill>
                            <a:noFill/>
                          </a:uFill>
                          <a:latin typeface="Calibri"/>
                          <a:ea typeface="Calibri"/>
                          <a:cs typeface="Calibri"/>
                          <a:sym typeface="Calibri"/>
                          <a:hlinkClick action="ppaction://hlinksldjump" r:id="rId14">
                            <a:extLst>
                              <a:ext uri="{A12FA001-AC4F-418D-AE19-62706E023703}">
                                <ahyp:hlinkClr val="tx"/>
                              </a:ext>
                            </a:extLst>
                          </a:hlinkClick>
                        </a:rPr>
                        <a:t>	</a:t>
                      </a:r>
                      <a:r>
                        <a:rPr lang="en-US">
                          <a:solidFill>
                            <a:srgbClr val="3F3F3F"/>
                          </a:solidFill>
                          <a:uFill>
                            <a:noFill/>
                          </a:uFill>
                          <a:latin typeface="Calibri"/>
                          <a:ea typeface="Calibri"/>
                          <a:cs typeface="Calibri"/>
                          <a:sym typeface="Calibri"/>
                          <a:hlinkClick action="ppaction://hlinksldjump" r:id="rId15">
                            <a:extLst>
                              <a:ext uri="{A12FA001-AC4F-418D-AE19-62706E023703}">
                                <ahyp:hlinkClr val="tx"/>
                              </a:ext>
                            </a:extLst>
                          </a:hlinkClick>
                        </a:rPr>
                        <a:t>Data</a:t>
                      </a:r>
                      <a:endParaRPr>
                        <a:solidFill>
                          <a:srgbClr val="3F3F3F"/>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a:solidFill>
                            <a:srgbClr val="3F3F3F"/>
                          </a:solidFill>
                          <a:latin typeface="Calibri"/>
                          <a:ea typeface="Calibri"/>
                          <a:cs typeface="Calibri"/>
                          <a:sym typeface="Calibri"/>
                        </a:rPr>
                        <a:t>	</a:t>
                      </a:r>
                      <a:r>
                        <a:rPr lang="en-US">
                          <a:solidFill>
                            <a:srgbClr val="3F3F3F"/>
                          </a:solidFill>
                          <a:uFill>
                            <a:noFill/>
                          </a:uFill>
                          <a:latin typeface="Calibri"/>
                          <a:ea typeface="Calibri"/>
                          <a:cs typeface="Calibri"/>
                          <a:sym typeface="Calibri"/>
                          <a:hlinkClick action="ppaction://hlinksldjump" r:id="rId16">
                            <a:extLst>
                              <a:ext uri="{A12FA001-AC4F-418D-AE19-62706E023703}">
                                <ahyp:hlinkClr val="tx"/>
                              </a:ext>
                            </a:extLst>
                          </a:hlinkClick>
                        </a:rPr>
                        <a:t>Data Preprocessing</a:t>
                      </a:r>
                      <a:endParaRPr>
                        <a:solidFill>
                          <a:srgbClr val="3F3F3F"/>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lang="en-US">
                          <a:solidFill>
                            <a:srgbClr val="3F3F3F"/>
                          </a:solidFill>
                          <a:latin typeface="Calibri"/>
                          <a:ea typeface="Calibri"/>
                          <a:cs typeface="Calibri"/>
                          <a:sym typeface="Calibri"/>
                        </a:rPr>
                        <a:t>	</a:t>
                      </a:r>
                      <a:r>
                        <a:rPr lang="en-US">
                          <a:solidFill>
                            <a:srgbClr val="3F3F3F"/>
                          </a:solidFill>
                          <a:uFill>
                            <a:noFill/>
                          </a:uFill>
                          <a:latin typeface="Calibri"/>
                          <a:ea typeface="Calibri"/>
                          <a:cs typeface="Calibri"/>
                          <a:sym typeface="Calibri"/>
                          <a:hlinkClick action="ppaction://hlinksldjump" r:id="rId17">
                            <a:extLst>
                              <a:ext uri="{A12FA001-AC4F-418D-AE19-62706E023703}">
                                <ahyp:hlinkClr val="tx"/>
                              </a:ext>
                            </a:extLst>
                          </a:hlinkClick>
                        </a:rPr>
                        <a:t>Training the Target Model</a:t>
                      </a:r>
                      <a:endParaRPr>
                        <a:solidFill>
                          <a:srgbClr val="3F3F3F"/>
                        </a:solidFill>
                        <a:latin typeface="Calibri"/>
                        <a:ea typeface="Calibri"/>
                        <a:cs typeface="Calibri"/>
                        <a:sym typeface="Calibri"/>
                      </a:endParaRPr>
                    </a:p>
                    <a:p>
                      <a:pPr indent="0" lvl="0" marL="0" rtl="0" algn="l">
                        <a:spcBef>
                          <a:spcPts val="0"/>
                        </a:spcBef>
                        <a:spcAft>
                          <a:spcPts val="0"/>
                        </a:spcAft>
                        <a:buNone/>
                      </a:pPr>
                      <a:r>
                        <a:rPr lang="en-US">
                          <a:solidFill>
                            <a:srgbClr val="3F3F3F"/>
                          </a:solidFill>
                          <a:latin typeface="Calibri"/>
                          <a:ea typeface="Calibri"/>
                          <a:cs typeface="Calibri"/>
                          <a:sym typeface="Calibri"/>
                        </a:rPr>
                        <a:t>	</a:t>
                      </a:r>
                      <a:r>
                        <a:rPr lang="en-US">
                          <a:solidFill>
                            <a:srgbClr val="3F3F3F"/>
                          </a:solidFill>
                          <a:uFill>
                            <a:noFill/>
                          </a:uFill>
                          <a:latin typeface="Calibri"/>
                          <a:ea typeface="Calibri"/>
                          <a:cs typeface="Calibri"/>
                          <a:sym typeface="Calibri"/>
                          <a:hlinkClick action="ppaction://hlinksldjump" r:id="rId18">
                            <a:extLst>
                              <a:ext uri="{A12FA001-AC4F-418D-AE19-62706E023703}">
                                <ahyp:hlinkClr val="tx"/>
                              </a:ext>
                            </a:extLst>
                          </a:hlinkClick>
                        </a:rPr>
                        <a:t>MGAN Architecture</a:t>
                      </a:r>
                      <a:endParaRPr>
                        <a:latin typeface="Calibri"/>
                        <a:ea typeface="Calibri"/>
                        <a:cs typeface="Calibri"/>
                        <a:sym typeface="Calibri"/>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381000">
                <a:tc>
                  <a:txBody>
                    <a:bodyPr/>
                    <a:lstStyle/>
                    <a:p>
                      <a:pPr indent="0" lvl="0" marL="0" rtl="0" algn="l">
                        <a:spcBef>
                          <a:spcPts val="0"/>
                        </a:spcBef>
                        <a:spcAft>
                          <a:spcPts val="0"/>
                        </a:spcAft>
                        <a:buClr>
                          <a:schemeClr val="dk1"/>
                        </a:buClr>
                        <a:buSzPts val="1100"/>
                        <a:buFont typeface="Arial"/>
                        <a:buNone/>
                      </a:pPr>
                      <a:r>
                        <a:rPr b="1" lang="en-US" sz="1800">
                          <a:solidFill>
                            <a:schemeClr val="accent2"/>
                          </a:solidFill>
                          <a:uFill>
                            <a:noFill/>
                          </a:uFill>
                          <a:latin typeface="Calibri"/>
                          <a:ea typeface="Calibri"/>
                          <a:cs typeface="Calibri"/>
                          <a:sym typeface="Calibri"/>
                          <a:hlinkClick action="ppaction://hlinksldjump" r:id="rId19">
                            <a:extLst>
                              <a:ext uri="{A12FA001-AC4F-418D-AE19-62706E023703}">
                                <ahyp:hlinkClr val="tx"/>
                              </a:ext>
                            </a:extLst>
                          </a:hlinkClick>
                        </a:rPr>
                        <a:t>Conclusion</a:t>
                      </a:r>
                      <a:endParaRPr b="1" sz="1800">
                        <a:solidFill>
                          <a:schemeClr val="accent2"/>
                        </a:solidFill>
                        <a:latin typeface="Calibri"/>
                        <a:ea typeface="Calibri"/>
                        <a:cs typeface="Calibri"/>
                        <a:sym typeface="Calibri"/>
                      </a:endParaRPr>
                    </a:p>
                    <a:p>
                      <a:pPr indent="0" lvl="0" marL="0" rtl="0" algn="l">
                        <a:spcBef>
                          <a:spcPts val="0"/>
                        </a:spcBef>
                        <a:spcAft>
                          <a:spcPts val="0"/>
                        </a:spcAft>
                        <a:buNone/>
                      </a:pPr>
                      <a:r>
                        <a:t/>
                      </a:r>
                      <a:endParaRPr sz="1800">
                        <a:latin typeface="Calibri"/>
                        <a:ea typeface="Calibri"/>
                        <a:cs typeface="Calibri"/>
                        <a:sym typeface="Calibri"/>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US" sz="1800">
                          <a:solidFill>
                            <a:schemeClr val="accent2"/>
                          </a:solidFill>
                          <a:uFill>
                            <a:noFill/>
                          </a:uFill>
                          <a:latin typeface="Calibri"/>
                          <a:ea typeface="Calibri"/>
                          <a:cs typeface="Calibri"/>
                          <a:sym typeface="Calibri"/>
                          <a:hlinkClick action="ppaction://hlinksldjump" r:id="rId20">
                            <a:extLst>
                              <a:ext uri="{A12FA001-AC4F-418D-AE19-62706E023703}">
                                <ahyp:hlinkClr val="tx"/>
                              </a:ext>
                            </a:extLst>
                          </a:hlinkClick>
                        </a:rPr>
                        <a:t>Future Steps</a:t>
                      </a:r>
                      <a:endParaRPr b="1" sz="1800">
                        <a:solidFill>
                          <a:schemeClr val="accent2"/>
                        </a:solidFill>
                        <a:latin typeface="Calibri"/>
                        <a:ea typeface="Calibri"/>
                        <a:cs typeface="Calibri"/>
                        <a:sym typeface="Calibri"/>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6"/>
          <p:cNvSpPr txBox="1"/>
          <p:nvPr/>
        </p:nvSpPr>
        <p:spPr>
          <a:xfrm>
            <a:off x="590450" y="3999950"/>
            <a:ext cx="2406000" cy="1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rgbClr val="3F3F3F"/>
              </a:solidFill>
              <a:latin typeface="Calibri"/>
              <a:ea typeface="Calibri"/>
              <a:cs typeface="Calibri"/>
              <a:sym typeface="Calibri"/>
            </a:endParaRPr>
          </a:p>
        </p:txBody>
      </p:sp>
      <p:sp>
        <p:nvSpPr>
          <p:cNvPr id="132" name="Google Shape;132;p16"/>
          <p:cNvSpPr txBox="1"/>
          <p:nvPr/>
        </p:nvSpPr>
        <p:spPr>
          <a:xfrm>
            <a:off x="20550" y="4490600"/>
            <a:ext cx="9102900" cy="5574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b="1" lang="en-US" sz="1800">
                <a:solidFill>
                  <a:schemeClr val="lt1"/>
                </a:solidFill>
                <a:latin typeface="Calibri"/>
                <a:ea typeface="Calibri"/>
                <a:cs typeface="Calibri"/>
                <a:sym typeface="Calibri"/>
              </a:rPr>
              <a:t>April 2019: Keen Security Lab researchers trick a Tesla Model S in Autopilot mode to swerve towards oncoming traffic </a:t>
            </a:r>
            <a:endParaRPr b="1" sz="2400">
              <a:solidFill>
                <a:schemeClr val="lt1"/>
              </a:solidFill>
              <a:latin typeface="Calibri"/>
              <a:ea typeface="Calibri"/>
              <a:cs typeface="Calibri"/>
              <a:sym typeface="Calibri"/>
            </a:endParaRPr>
          </a:p>
        </p:txBody>
      </p:sp>
      <p:sp>
        <p:nvSpPr>
          <p:cNvPr id="133" name="Google Shape;133;p16"/>
          <p:cNvSpPr txBox="1"/>
          <p:nvPr>
            <p:ph type="title"/>
          </p:nvPr>
        </p:nvSpPr>
        <p:spPr>
          <a:xfrm>
            <a:off x="20550" y="3812000"/>
            <a:ext cx="9102900" cy="631500"/>
          </a:xfrm>
          <a:prstGeom prst="rect">
            <a:avLst/>
          </a:prstGeom>
        </p:spPr>
        <p:txBody>
          <a:bodyPr anchorCtr="0" anchor="b" bIns="0" lIns="75575" spcFirstLastPara="1" rIns="75575" wrap="square" tIns="0">
            <a:noAutofit/>
          </a:bodyPr>
          <a:lstStyle/>
          <a:p>
            <a:pPr indent="0" lvl="0" marL="0" rtl="0" algn="ctr">
              <a:spcBef>
                <a:spcPts val="0"/>
              </a:spcBef>
              <a:spcAft>
                <a:spcPts val="0"/>
              </a:spcAft>
              <a:buNone/>
            </a:pPr>
            <a:r>
              <a:t/>
            </a:r>
            <a:endParaRPr b="1" sz="2400"/>
          </a:p>
          <a:p>
            <a:pPr indent="0" lvl="0" marL="0" rtl="0" algn="ctr">
              <a:spcBef>
                <a:spcPts val="0"/>
              </a:spcBef>
              <a:spcAft>
                <a:spcPts val="0"/>
              </a:spcAft>
              <a:buNone/>
            </a:pPr>
            <a:r>
              <a:t/>
            </a:r>
            <a:endParaRPr b="1" sz="2400"/>
          </a:p>
          <a:p>
            <a:pPr indent="0" lvl="0" marL="0" rtl="0" algn="ctr">
              <a:spcBef>
                <a:spcPts val="0"/>
              </a:spcBef>
              <a:spcAft>
                <a:spcPts val="0"/>
              </a:spcAft>
              <a:buNone/>
            </a:pPr>
            <a:r>
              <a:rPr b="1" lang="en-US" sz="2200"/>
              <a:t>What if an AI is hacked? </a:t>
            </a:r>
            <a:endParaRPr b="1" sz="2200"/>
          </a:p>
          <a:p>
            <a:pPr indent="0" lvl="0" marL="0" rtl="0" algn="ctr">
              <a:spcBef>
                <a:spcPts val="0"/>
              </a:spcBef>
              <a:spcAft>
                <a:spcPts val="0"/>
              </a:spcAft>
              <a:buNone/>
            </a:pPr>
            <a:r>
              <a:t/>
            </a:r>
            <a:endParaRPr b="1" sz="2200"/>
          </a:p>
          <a:p>
            <a:pPr indent="0" lvl="0" marL="0" rtl="0" algn="ctr">
              <a:spcBef>
                <a:spcPts val="0"/>
              </a:spcBef>
              <a:spcAft>
                <a:spcPts val="0"/>
              </a:spcAft>
              <a:buNone/>
            </a:pPr>
            <a:r>
              <a:rPr b="1" lang="en-US" sz="2200"/>
              <a:t>What if an AI is hacked?</a:t>
            </a:r>
            <a:endParaRPr b="1" sz="2200"/>
          </a:p>
          <a:p>
            <a:pPr indent="0" lvl="0" marL="0" rtl="0" algn="ctr">
              <a:spcBef>
                <a:spcPts val="0"/>
              </a:spcBef>
              <a:spcAft>
                <a:spcPts val="0"/>
              </a:spcAft>
              <a:buNone/>
            </a:pPr>
            <a:r>
              <a:t/>
            </a:r>
            <a:endParaRPr b="1" sz="2200"/>
          </a:p>
          <a:p>
            <a:pPr indent="0" lvl="0" marL="0" rtl="0" algn="ctr">
              <a:spcBef>
                <a:spcPts val="0"/>
              </a:spcBef>
              <a:spcAft>
                <a:spcPts val="0"/>
              </a:spcAft>
              <a:buNone/>
            </a:pPr>
            <a:r>
              <a:t/>
            </a:r>
            <a:endParaRPr b="1" sz="2200"/>
          </a:p>
          <a:p>
            <a:pPr indent="0" lvl="0" marL="0" rtl="0" algn="ctr">
              <a:spcBef>
                <a:spcPts val="0"/>
              </a:spcBef>
              <a:spcAft>
                <a:spcPts val="0"/>
              </a:spcAft>
              <a:buNone/>
            </a:pPr>
            <a:r>
              <a:rPr b="1" lang="en-US" sz="2200"/>
              <a:t>What if an AI is hacked? What if an AI goes rogue?</a:t>
            </a:r>
            <a:endParaRPr b="1" sz="2200"/>
          </a:p>
          <a:p>
            <a:pPr indent="0" lvl="0" marL="0" rtl="0" algn="l">
              <a:spcBef>
                <a:spcPts val="0"/>
              </a:spcBef>
              <a:spcAft>
                <a:spcPts val="0"/>
              </a:spcAft>
              <a:buNone/>
            </a:pPr>
            <a:r>
              <a:t/>
            </a:r>
            <a:endParaRPr sz="1800"/>
          </a:p>
        </p:txBody>
      </p:sp>
      <p:pic>
        <p:nvPicPr>
          <p:cNvPr id="134" name="Google Shape;134;p16"/>
          <p:cNvPicPr preferRelativeResize="0"/>
          <p:nvPr/>
        </p:nvPicPr>
        <p:blipFill>
          <a:blip r:embed="rId3">
            <a:alphaModFix/>
          </a:blip>
          <a:stretch>
            <a:fillRect/>
          </a:stretch>
        </p:blipFill>
        <p:spPr>
          <a:xfrm>
            <a:off x="0" y="-452000"/>
            <a:ext cx="9144001" cy="4146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17"/>
          <p:cNvPicPr preferRelativeResize="0"/>
          <p:nvPr/>
        </p:nvPicPr>
        <p:blipFill>
          <a:blip r:embed="rId3">
            <a:alphaModFix/>
          </a:blip>
          <a:stretch>
            <a:fillRect/>
          </a:stretch>
        </p:blipFill>
        <p:spPr>
          <a:xfrm>
            <a:off x="1650327" y="1568825"/>
            <a:ext cx="5843351" cy="3127826"/>
          </a:xfrm>
          <a:prstGeom prst="rect">
            <a:avLst/>
          </a:prstGeom>
          <a:noFill/>
          <a:ln>
            <a:noFill/>
          </a:ln>
        </p:spPr>
      </p:pic>
      <p:sp>
        <p:nvSpPr>
          <p:cNvPr id="141" name="Google Shape;141;p17"/>
          <p:cNvSpPr txBox="1"/>
          <p:nvPr>
            <p:ph idx="4294967295" type="body"/>
          </p:nvPr>
        </p:nvSpPr>
        <p:spPr>
          <a:xfrm>
            <a:off x="800100" y="755625"/>
            <a:ext cx="7543800" cy="2506200"/>
          </a:xfrm>
          <a:prstGeom prst="rect">
            <a:avLst/>
          </a:prstGeom>
        </p:spPr>
        <p:txBody>
          <a:bodyPr anchorCtr="0" anchor="t" bIns="37775" lIns="0" spcFirstLastPara="1" rIns="0" wrap="square" tIns="37775">
            <a:noAutofit/>
          </a:bodyPr>
          <a:lstStyle/>
          <a:p>
            <a:pPr indent="0" lvl="0" marL="0" rtl="0" algn="l">
              <a:spcBef>
                <a:spcPts val="0"/>
              </a:spcBef>
              <a:spcAft>
                <a:spcPts val="0"/>
              </a:spcAft>
              <a:buNone/>
            </a:pPr>
            <a:r>
              <a:rPr b="1" lang="en-US" sz="2400">
                <a:solidFill>
                  <a:srgbClr val="3F3F3F"/>
                </a:solidFill>
              </a:rPr>
              <a:t>Image Recognition Systems</a:t>
            </a:r>
            <a:endParaRPr b="1" sz="2400">
              <a:solidFill>
                <a:srgbClr val="3F3F3F"/>
              </a:solidFill>
            </a:endParaRPr>
          </a:p>
          <a:p>
            <a:pPr indent="0" lvl="0" marL="0" rtl="0" algn="l">
              <a:spcBef>
                <a:spcPts val="0"/>
              </a:spcBef>
              <a:spcAft>
                <a:spcPts val="0"/>
              </a:spcAft>
              <a:buNone/>
            </a:pPr>
            <a:r>
              <a:t/>
            </a:r>
            <a:endParaRPr>
              <a:solidFill>
                <a:srgbClr val="3F3F3F"/>
              </a:solidFill>
            </a:endParaRPr>
          </a:p>
          <a:p>
            <a:pPr indent="0" lvl="0" marL="0" rtl="0" algn="ctr">
              <a:spcBef>
                <a:spcPts val="0"/>
              </a:spcBef>
              <a:spcAft>
                <a:spcPts val="0"/>
              </a:spcAft>
              <a:buNone/>
            </a:pPr>
            <a:r>
              <a:rPr lang="en-US" sz="1800">
                <a:solidFill>
                  <a:srgbClr val="3F3F3F"/>
                </a:solidFill>
              </a:rPr>
              <a:t>Convolutional Neural Networks (CNNs)</a:t>
            </a:r>
            <a:r>
              <a:rPr baseline="30000" lang="en-US" sz="1800">
                <a:solidFill>
                  <a:srgbClr val="3F3F3F"/>
                </a:solidFill>
              </a:rPr>
              <a:t>[</a:t>
            </a:r>
            <a:r>
              <a:rPr b="1" baseline="30000" i="1" lang="en-US" sz="1800">
                <a:solidFill>
                  <a:schemeClr val="accent2"/>
                </a:solidFill>
              </a:rPr>
              <a:t>LeCun, 1998</a:t>
            </a:r>
            <a:r>
              <a:rPr baseline="30000" lang="en-US" sz="1800"/>
              <a:t>]</a:t>
            </a:r>
            <a:endParaRPr sz="1800"/>
          </a:p>
          <a:p>
            <a:pPr indent="0" lvl="0" marL="0" rtl="0" algn="l">
              <a:spcBef>
                <a:spcPts val="0"/>
              </a:spcBef>
              <a:spcAft>
                <a:spcPts val="0"/>
              </a:spcAft>
              <a:buNone/>
            </a:pPr>
            <a:r>
              <a:t/>
            </a:r>
            <a:endParaRPr sz="1800"/>
          </a:p>
        </p:txBody>
      </p:sp>
      <p:pic>
        <p:nvPicPr>
          <p:cNvPr id="142" name="Google Shape;142;p17">
            <a:hlinkClick action="ppaction://hlinkshowjump?jump=lastslide"/>
          </p:cNvPr>
          <p:cNvPicPr preferRelativeResize="0"/>
          <p:nvPr/>
        </p:nvPicPr>
        <p:blipFill>
          <a:blip r:embed="rId4">
            <a:alphaModFix amt="27000"/>
          </a:blip>
          <a:stretch>
            <a:fillRect/>
          </a:stretch>
        </p:blipFill>
        <p:spPr>
          <a:xfrm>
            <a:off x="8324250" y="4236050"/>
            <a:ext cx="819750" cy="460600"/>
          </a:xfrm>
          <a:prstGeom prst="rect">
            <a:avLst/>
          </a:prstGeom>
          <a:noFill/>
          <a:ln>
            <a:noFill/>
          </a:ln>
        </p:spPr>
      </p:pic>
      <p:sp>
        <p:nvSpPr>
          <p:cNvPr id="143" name="Google Shape;143;p17"/>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500">
                <a:solidFill>
                  <a:schemeClr val="accent2"/>
                </a:solidFill>
                <a:uFill>
                  <a:noFill/>
                </a:uFill>
                <a:latin typeface="Calibri"/>
                <a:ea typeface="Calibri"/>
                <a:cs typeface="Calibri"/>
                <a:sym typeface="Calibri"/>
                <a:hlinkClick action="ppaction://hlinksldjump" r:id="rId5">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Problem &amp; Hypothesis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1">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18"/>
          <p:cNvPicPr preferRelativeResize="0"/>
          <p:nvPr/>
        </p:nvPicPr>
        <p:blipFill>
          <a:blip r:embed="rId3">
            <a:alphaModFix/>
          </a:blip>
          <a:stretch>
            <a:fillRect/>
          </a:stretch>
        </p:blipFill>
        <p:spPr>
          <a:xfrm>
            <a:off x="1856528" y="1877225"/>
            <a:ext cx="5430950" cy="2726900"/>
          </a:xfrm>
          <a:prstGeom prst="rect">
            <a:avLst/>
          </a:prstGeom>
          <a:noFill/>
          <a:ln>
            <a:noFill/>
          </a:ln>
        </p:spPr>
      </p:pic>
      <p:sp>
        <p:nvSpPr>
          <p:cNvPr id="150" name="Google Shape;150;p18"/>
          <p:cNvSpPr txBox="1"/>
          <p:nvPr>
            <p:ph idx="4294967295" type="body"/>
          </p:nvPr>
        </p:nvSpPr>
        <p:spPr>
          <a:xfrm>
            <a:off x="800100" y="805725"/>
            <a:ext cx="7543800" cy="2506200"/>
          </a:xfrm>
          <a:prstGeom prst="rect">
            <a:avLst/>
          </a:prstGeom>
        </p:spPr>
        <p:txBody>
          <a:bodyPr anchorCtr="0" anchor="t" bIns="37775" lIns="0" spcFirstLastPara="1" rIns="0" wrap="square" tIns="37775">
            <a:noAutofit/>
          </a:bodyPr>
          <a:lstStyle/>
          <a:p>
            <a:pPr indent="0" lvl="0" marL="0" rtl="0" algn="l">
              <a:spcBef>
                <a:spcPts val="0"/>
              </a:spcBef>
              <a:spcAft>
                <a:spcPts val="0"/>
              </a:spcAft>
              <a:buNone/>
            </a:pPr>
            <a:r>
              <a:rPr b="1" lang="en-US" sz="2400">
                <a:solidFill>
                  <a:srgbClr val="3F3F3F"/>
                </a:solidFill>
              </a:rPr>
              <a:t>Adversarial Machine Learning</a:t>
            </a:r>
            <a:r>
              <a:rPr baseline="30000" lang="en-US" sz="1800">
                <a:solidFill>
                  <a:srgbClr val="3F3F3F"/>
                </a:solidFill>
              </a:rPr>
              <a:t>[</a:t>
            </a:r>
            <a:r>
              <a:rPr b="1" baseline="30000" i="1" lang="en-US" sz="1800">
                <a:solidFill>
                  <a:schemeClr val="accent2"/>
                </a:solidFill>
              </a:rPr>
              <a:t>Szegedy, 2014</a:t>
            </a:r>
            <a:r>
              <a:rPr baseline="30000" lang="en-US" sz="1800">
                <a:solidFill>
                  <a:srgbClr val="3F3F3F"/>
                </a:solidFill>
              </a:rPr>
              <a:t>]</a:t>
            </a:r>
            <a:r>
              <a:rPr lang="en-US" sz="1800">
                <a:solidFill>
                  <a:srgbClr val="3F3F3F"/>
                </a:solidFill>
              </a:rPr>
              <a:t> </a:t>
            </a:r>
            <a:r>
              <a:rPr lang="en-US" sz="2400">
                <a:solidFill>
                  <a:srgbClr val="3F3F3F"/>
                </a:solidFill>
              </a:rPr>
              <a:t> </a:t>
            </a:r>
            <a:endParaRPr sz="2400">
              <a:solidFill>
                <a:srgbClr val="3F3F3F"/>
              </a:solidFill>
            </a:endParaRPr>
          </a:p>
          <a:p>
            <a:pPr indent="0" lvl="0" marL="0" rtl="0" algn="l">
              <a:spcBef>
                <a:spcPts val="0"/>
              </a:spcBef>
              <a:spcAft>
                <a:spcPts val="0"/>
              </a:spcAft>
              <a:buNone/>
            </a:pPr>
            <a:r>
              <a:t/>
            </a:r>
            <a:endParaRPr>
              <a:solidFill>
                <a:srgbClr val="3F3F3F"/>
              </a:solidFill>
            </a:endParaRPr>
          </a:p>
          <a:p>
            <a:pPr indent="0" lvl="0" marL="0" rtl="0" algn="l">
              <a:spcBef>
                <a:spcPts val="0"/>
              </a:spcBef>
              <a:spcAft>
                <a:spcPts val="0"/>
              </a:spcAft>
              <a:buNone/>
            </a:pPr>
            <a:r>
              <a:rPr lang="en-US" sz="1800">
                <a:solidFill>
                  <a:srgbClr val="3F3F3F"/>
                </a:solidFill>
              </a:rPr>
              <a:t>Fooling machine learning models using </a:t>
            </a:r>
            <a:r>
              <a:rPr lang="en-US"/>
              <a:t>“adversarial samples” or </a:t>
            </a:r>
            <a:r>
              <a:rPr lang="en-US" sz="1800">
                <a:solidFill>
                  <a:srgbClr val="3F3F3F"/>
                </a:solidFill>
              </a:rPr>
              <a:t>intentionally perturbed inputs</a:t>
            </a:r>
            <a:endParaRPr sz="1800">
              <a:solidFill>
                <a:srgbClr val="3F3F3F"/>
              </a:solidFill>
            </a:endParaRPr>
          </a:p>
        </p:txBody>
      </p:sp>
      <p:pic>
        <p:nvPicPr>
          <p:cNvPr id="151" name="Google Shape;151;p18">
            <a:hlinkClick action="ppaction://hlinkshowjump?jump=lastslide"/>
          </p:cNvPr>
          <p:cNvPicPr preferRelativeResize="0"/>
          <p:nvPr/>
        </p:nvPicPr>
        <p:blipFill>
          <a:blip r:embed="rId4">
            <a:alphaModFix amt="27000"/>
          </a:blip>
          <a:stretch>
            <a:fillRect/>
          </a:stretch>
        </p:blipFill>
        <p:spPr>
          <a:xfrm>
            <a:off x="8324250" y="4236050"/>
            <a:ext cx="819750" cy="460600"/>
          </a:xfrm>
          <a:prstGeom prst="rect">
            <a:avLst/>
          </a:prstGeom>
          <a:noFill/>
          <a:ln>
            <a:noFill/>
          </a:ln>
        </p:spPr>
      </p:pic>
      <p:sp>
        <p:nvSpPr>
          <p:cNvPr id="152" name="Google Shape;152;p18"/>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500">
                <a:solidFill>
                  <a:schemeClr val="accent2"/>
                </a:solidFill>
                <a:uFill>
                  <a:noFill/>
                </a:uFill>
                <a:latin typeface="Calibri"/>
                <a:ea typeface="Calibri"/>
                <a:cs typeface="Calibri"/>
                <a:sym typeface="Calibri"/>
                <a:hlinkClick action="ppaction://hlinksldjump" r:id="rId5">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Problem &amp; Hypothesis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1">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9"/>
          <p:cNvSpPr txBox="1"/>
          <p:nvPr>
            <p:ph idx="4294967295" type="body"/>
          </p:nvPr>
        </p:nvSpPr>
        <p:spPr>
          <a:xfrm>
            <a:off x="800100" y="762450"/>
            <a:ext cx="7543800" cy="3934200"/>
          </a:xfrm>
          <a:prstGeom prst="rect">
            <a:avLst/>
          </a:prstGeom>
        </p:spPr>
        <p:txBody>
          <a:bodyPr anchorCtr="0" anchor="t" bIns="37775" lIns="0" spcFirstLastPara="1" rIns="0" wrap="square" tIns="37775">
            <a:noAutofit/>
          </a:bodyPr>
          <a:lstStyle/>
          <a:p>
            <a:pPr indent="0" lvl="0" marL="0" rtl="0" algn="l">
              <a:spcBef>
                <a:spcPts val="0"/>
              </a:spcBef>
              <a:spcAft>
                <a:spcPts val="0"/>
              </a:spcAft>
              <a:buNone/>
            </a:pPr>
            <a:r>
              <a:rPr b="1" lang="en-US" sz="2400">
                <a:solidFill>
                  <a:srgbClr val="3F3F3F"/>
                </a:solidFill>
              </a:rPr>
              <a:t>Model Mutation Testing</a:t>
            </a:r>
            <a:r>
              <a:rPr baseline="30000" lang="en-US" sz="1800">
                <a:solidFill>
                  <a:srgbClr val="3F3F3F"/>
                </a:solidFill>
              </a:rPr>
              <a:t>[</a:t>
            </a:r>
            <a:r>
              <a:rPr b="1" baseline="30000" i="1" lang="en-US" sz="1800">
                <a:solidFill>
                  <a:schemeClr val="accent2"/>
                </a:solidFill>
              </a:rPr>
              <a:t>Wang, 2018</a:t>
            </a:r>
            <a:r>
              <a:rPr baseline="30000" lang="en-US" sz="1800">
                <a:solidFill>
                  <a:srgbClr val="3F3F3F"/>
                </a:solidFill>
              </a:rPr>
              <a:t>]</a:t>
            </a:r>
            <a:r>
              <a:rPr lang="en-US" sz="1800">
                <a:solidFill>
                  <a:srgbClr val="3F3F3F"/>
                </a:solidFill>
              </a:rPr>
              <a:t> </a:t>
            </a:r>
            <a:endParaRPr sz="1800">
              <a:solidFill>
                <a:srgbClr val="3F3F3F"/>
              </a:solidFill>
            </a:endParaRPr>
          </a:p>
          <a:p>
            <a:pPr indent="0" lvl="0" marL="0" rtl="0" algn="l">
              <a:spcBef>
                <a:spcPts val="0"/>
              </a:spcBef>
              <a:spcAft>
                <a:spcPts val="0"/>
              </a:spcAft>
              <a:buNone/>
            </a:pPr>
            <a:r>
              <a:t/>
            </a:r>
            <a:endParaRPr>
              <a:solidFill>
                <a:srgbClr val="3F3F3F"/>
              </a:solidFill>
            </a:endParaRPr>
          </a:p>
          <a:p>
            <a:pPr indent="-203200" lvl="2" marL="520700" rtl="0" algn="l">
              <a:spcBef>
                <a:spcPts val="0"/>
              </a:spcBef>
              <a:spcAft>
                <a:spcPts val="0"/>
              </a:spcAft>
              <a:buSzPts val="1800"/>
              <a:buChar char="●"/>
            </a:pPr>
            <a:r>
              <a:rPr lang="en-US" sz="1800"/>
              <a:t>D</a:t>
            </a:r>
            <a:r>
              <a:rPr lang="en-US" sz="1800">
                <a:solidFill>
                  <a:srgbClr val="3F3F3F"/>
                </a:solidFill>
              </a:rPr>
              <a:t>etect adversarial samples through the generation of mutant CNNs obtained by applying mutation operators</a:t>
            </a:r>
            <a:r>
              <a:rPr baseline="30000" lang="en-US" sz="1800"/>
              <a:t>[</a:t>
            </a:r>
            <a:r>
              <a:rPr b="1" baseline="30000" i="1" lang="en-US" sz="1800">
                <a:solidFill>
                  <a:schemeClr val="accent2"/>
                </a:solidFill>
              </a:rPr>
              <a:t>Ma, 2018</a:t>
            </a:r>
            <a:r>
              <a:rPr baseline="30000" lang="en-US" sz="1800"/>
              <a:t>]</a:t>
            </a:r>
            <a:endParaRPr sz="1800">
              <a:solidFill>
                <a:srgbClr val="3F3F3F"/>
              </a:solidFill>
            </a:endParaRPr>
          </a:p>
          <a:p>
            <a:pPr indent="-203200" lvl="2" marL="520700" rtl="0" algn="l">
              <a:spcBef>
                <a:spcPts val="0"/>
              </a:spcBef>
              <a:spcAft>
                <a:spcPts val="0"/>
              </a:spcAft>
              <a:buSzPts val="1800"/>
              <a:buChar char="●"/>
            </a:pPr>
            <a:r>
              <a:rPr lang="en-US" sz="1800">
                <a:solidFill>
                  <a:srgbClr val="3F3F3F"/>
                </a:solidFill>
              </a:rPr>
              <a:t>Label Change Rate (LCR)</a:t>
            </a:r>
            <a:endParaRPr sz="1800">
              <a:solidFill>
                <a:srgbClr val="3F3F3F"/>
              </a:solidFill>
            </a:endParaRPr>
          </a:p>
          <a:p>
            <a:pPr indent="0" lvl="0" marL="0" rtl="0" algn="l">
              <a:spcBef>
                <a:spcPts val="0"/>
              </a:spcBef>
              <a:spcAft>
                <a:spcPts val="0"/>
              </a:spcAft>
              <a:buNone/>
            </a:pPr>
            <a:r>
              <a:rPr lang="en-US">
                <a:solidFill>
                  <a:srgbClr val="3F3F3F"/>
                </a:solidFill>
              </a:rPr>
              <a:t>          </a:t>
            </a:r>
            <a:r>
              <a:rPr lang="en-US" sz="1800">
                <a:solidFill>
                  <a:srgbClr val="3F3F3F"/>
                </a:solidFill>
              </a:rPr>
              <a:t>Measures how sensitive an input sample is to mutations imposed on the</a:t>
            </a:r>
            <a:endParaRPr sz="1800">
              <a:solidFill>
                <a:srgbClr val="3F3F3F"/>
              </a:solidFill>
            </a:endParaRPr>
          </a:p>
          <a:p>
            <a:pPr indent="0" lvl="0" marL="0" rtl="0" algn="l">
              <a:spcBef>
                <a:spcPts val="0"/>
              </a:spcBef>
              <a:spcAft>
                <a:spcPts val="0"/>
              </a:spcAft>
              <a:buNone/>
            </a:pPr>
            <a:r>
              <a:rPr lang="en-US">
                <a:solidFill>
                  <a:srgbClr val="3F3F3F"/>
                </a:solidFill>
              </a:rPr>
              <a:t>         </a:t>
            </a:r>
            <a:r>
              <a:rPr lang="en-US" sz="1800">
                <a:solidFill>
                  <a:srgbClr val="3F3F3F"/>
                </a:solidFill>
              </a:rPr>
              <a:t> target model </a:t>
            </a:r>
            <a:r>
              <a:rPr lang="en-US">
                <a:solidFill>
                  <a:srgbClr val="3F3F3F"/>
                </a:solidFill>
              </a:rPr>
              <a:t>(</a:t>
            </a:r>
            <a:r>
              <a:rPr lang="en-US" sz="1800">
                <a:solidFill>
                  <a:srgbClr val="3F3F3F"/>
                </a:solidFill>
              </a:rPr>
              <a:t>should be larger for adversarial samples)</a:t>
            </a:r>
            <a:endParaRPr sz="2400">
              <a:solidFill>
                <a:srgbClr val="3F3F3F"/>
              </a:solidFill>
            </a:endParaRPr>
          </a:p>
        </p:txBody>
      </p:sp>
      <p:pic>
        <p:nvPicPr>
          <p:cNvPr id="159" name="Google Shape;159;p19"/>
          <p:cNvPicPr preferRelativeResize="0"/>
          <p:nvPr/>
        </p:nvPicPr>
        <p:blipFill>
          <a:blip r:embed="rId3">
            <a:alphaModFix/>
          </a:blip>
          <a:stretch>
            <a:fillRect/>
          </a:stretch>
        </p:blipFill>
        <p:spPr>
          <a:xfrm>
            <a:off x="6315450" y="3101575"/>
            <a:ext cx="1816550" cy="1487539"/>
          </a:xfrm>
          <a:prstGeom prst="rect">
            <a:avLst/>
          </a:prstGeom>
          <a:noFill/>
          <a:ln>
            <a:noFill/>
          </a:ln>
        </p:spPr>
      </p:pic>
      <p:pic>
        <p:nvPicPr>
          <p:cNvPr id="160" name="Google Shape;160;p19">
            <a:hlinkClick action="ppaction://hlinkshowjump?jump=lastslide"/>
          </p:cNvPr>
          <p:cNvPicPr preferRelativeResize="0"/>
          <p:nvPr/>
        </p:nvPicPr>
        <p:blipFill>
          <a:blip r:embed="rId4">
            <a:alphaModFix amt="27000"/>
          </a:blip>
          <a:stretch>
            <a:fillRect/>
          </a:stretch>
        </p:blipFill>
        <p:spPr>
          <a:xfrm>
            <a:off x="8324250" y="4236050"/>
            <a:ext cx="819750" cy="460600"/>
          </a:xfrm>
          <a:prstGeom prst="rect">
            <a:avLst/>
          </a:prstGeom>
          <a:noFill/>
          <a:ln>
            <a:noFill/>
          </a:ln>
        </p:spPr>
      </p:pic>
      <p:pic>
        <p:nvPicPr>
          <p:cNvPr id="161" name="Google Shape;161;p19"/>
          <p:cNvPicPr preferRelativeResize="0"/>
          <p:nvPr/>
        </p:nvPicPr>
        <p:blipFill>
          <a:blip r:embed="rId5">
            <a:alphaModFix/>
          </a:blip>
          <a:stretch>
            <a:fillRect/>
          </a:stretch>
        </p:blipFill>
        <p:spPr>
          <a:xfrm>
            <a:off x="1156900" y="3204300"/>
            <a:ext cx="3945350" cy="1282100"/>
          </a:xfrm>
          <a:prstGeom prst="rect">
            <a:avLst/>
          </a:prstGeom>
          <a:noFill/>
          <a:ln>
            <a:noFill/>
          </a:ln>
        </p:spPr>
      </p:pic>
      <p:sp>
        <p:nvSpPr>
          <p:cNvPr id="162" name="Google Shape;162;p19"/>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50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Problem &amp; Hypothesis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1">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2">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0"/>
          <p:cNvPicPr preferRelativeResize="0"/>
          <p:nvPr/>
        </p:nvPicPr>
        <p:blipFill rotWithShape="1">
          <a:blip r:embed="rId3">
            <a:alphaModFix/>
          </a:blip>
          <a:srcRect b="10104" l="0" r="0" t="0"/>
          <a:stretch/>
        </p:blipFill>
        <p:spPr>
          <a:xfrm>
            <a:off x="1671000" y="2098075"/>
            <a:ext cx="5707100" cy="2632075"/>
          </a:xfrm>
          <a:prstGeom prst="rect">
            <a:avLst/>
          </a:prstGeom>
          <a:noFill/>
          <a:ln>
            <a:noFill/>
          </a:ln>
        </p:spPr>
      </p:pic>
      <p:sp>
        <p:nvSpPr>
          <p:cNvPr id="169" name="Google Shape;169;p20"/>
          <p:cNvSpPr txBox="1"/>
          <p:nvPr>
            <p:ph idx="4294967295" type="body"/>
          </p:nvPr>
        </p:nvSpPr>
        <p:spPr>
          <a:xfrm>
            <a:off x="800100" y="806375"/>
            <a:ext cx="7543800" cy="1725300"/>
          </a:xfrm>
          <a:prstGeom prst="rect">
            <a:avLst/>
          </a:prstGeom>
        </p:spPr>
        <p:txBody>
          <a:bodyPr anchorCtr="0" anchor="t" bIns="37775" lIns="0" spcFirstLastPara="1" rIns="0" wrap="square" tIns="37775">
            <a:noAutofit/>
          </a:bodyPr>
          <a:lstStyle/>
          <a:p>
            <a:pPr indent="0" lvl="0" marL="0" rtl="0" algn="l">
              <a:spcBef>
                <a:spcPts val="0"/>
              </a:spcBef>
              <a:spcAft>
                <a:spcPts val="0"/>
              </a:spcAft>
              <a:buNone/>
            </a:pPr>
            <a:r>
              <a:rPr b="1" lang="en-US" sz="2400"/>
              <a:t>Generative Adversarial Networks (GANs)</a:t>
            </a:r>
            <a:r>
              <a:rPr baseline="30000" lang="en-US" sz="1800"/>
              <a:t>[</a:t>
            </a:r>
            <a:r>
              <a:rPr b="1" baseline="30000" i="1" lang="en-US" sz="1800">
                <a:solidFill>
                  <a:schemeClr val="accent2"/>
                </a:solidFill>
              </a:rPr>
              <a:t>Goodfellow, 2014</a:t>
            </a:r>
            <a:r>
              <a:rPr baseline="30000" lang="en-US" sz="1800"/>
              <a:t>]</a:t>
            </a:r>
            <a:endParaRPr baseline="30000" sz="1800"/>
          </a:p>
          <a:p>
            <a:pPr indent="0" lvl="0" marL="0" rtl="0" algn="l">
              <a:spcBef>
                <a:spcPts val="0"/>
              </a:spcBef>
              <a:spcAft>
                <a:spcPts val="0"/>
              </a:spcAft>
              <a:buNone/>
            </a:pPr>
            <a:r>
              <a:t/>
            </a:r>
            <a:endParaRPr baseline="30000"/>
          </a:p>
          <a:p>
            <a:pPr indent="-203200" lvl="2" marL="520700" rtl="0" algn="l">
              <a:spcBef>
                <a:spcPts val="0"/>
              </a:spcBef>
              <a:spcAft>
                <a:spcPts val="0"/>
              </a:spcAft>
              <a:buSzPts val="1800"/>
              <a:buChar char="●"/>
            </a:pPr>
            <a:r>
              <a:rPr lang="en-US" sz="1800"/>
              <a:t>Machine learning model used for image generation</a:t>
            </a:r>
            <a:endParaRPr sz="1800"/>
          </a:p>
          <a:p>
            <a:pPr indent="-203200" lvl="2" marL="520700" rtl="0" algn="l">
              <a:spcBef>
                <a:spcPts val="0"/>
              </a:spcBef>
              <a:spcAft>
                <a:spcPts val="0"/>
              </a:spcAft>
              <a:buSzPts val="1800"/>
              <a:buChar char="●"/>
            </a:pPr>
            <a:r>
              <a:rPr lang="en-US" sz="1800"/>
              <a:t>Two-party architecture </a:t>
            </a:r>
            <a:endParaRPr sz="1800"/>
          </a:p>
          <a:p>
            <a:pPr indent="-203200" lvl="3" marL="685800" rtl="0" algn="l">
              <a:spcBef>
                <a:spcPts val="0"/>
              </a:spcBef>
              <a:spcAft>
                <a:spcPts val="0"/>
              </a:spcAft>
              <a:buSzPts val="1800"/>
              <a:buChar char="○"/>
            </a:pPr>
            <a:r>
              <a:rPr lang="en-US" sz="1800"/>
              <a:t>Generator</a:t>
            </a:r>
            <a:endParaRPr sz="1800"/>
          </a:p>
          <a:p>
            <a:pPr indent="-203200" lvl="3" marL="685800" rtl="0" algn="l">
              <a:spcBef>
                <a:spcPts val="0"/>
              </a:spcBef>
              <a:spcAft>
                <a:spcPts val="0"/>
              </a:spcAft>
              <a:buSzPts val="1800"/>
              <a:buChar char="○"/>
            </a:pPr>
            <a:r>
              <a:rPr lang="en-US" sz="1800"/>
              <a:t>Discriminator</a:t>
            </a:r>
            <a:endParaRPr sz="1800"/>
          </a:p>
          <a:p>
            <a:pPr indent="0" lvl="0" marL="342900" rtl="0" algn="l">
              <a:spcBef>
                <a:spcPts val="0"/>
              </a:spcBef>
              <a:spcAft>
                <a:spcPts val="0"/>
              </a:spcAft>
              <a:buNone/>
            </a:pPr>
            <a:r>
              <a:t/>
            </a:r>
            <a:endParaRPr sz="1800"/>
          </a:p>
          <a:p>
            <a:pPr indent="0" lvl="0" marL="0" rtl="0" algn="l">
              <a:spcBef>
                <a:spcPts val="0"/>
              </a:spcBef>
              <a:spcAft>
                <a:spcPts val="0"/>
              </a:spcAft>
              <a:buNone/>
            </a:pPr>
            <a:r>
              <a:t/>
            </a:r>
            <a:endParaRPr/>
          </a:p>
          <a:p>
            <a:pPr indent="0" lvl="0" marL="342900" rtl="0" algn="l">
              <a:spcBef>
                <a:spcPts val="0"/>
              </a:spcBef>
              <a:spcAft>
                <a:spcPts val="0"/>
              </a:spcAft>
              <a:buNone/>
            </a:pPr>
            <a:r>
              <a:t/>
            </a:r>
            <a:endParaRPr/>
          </a:p>
          <a:p>
            <a:pPr indent="0" lvl="0" marL="342900" rtl="0" algn="l">
              <a:spcBef>
                <a:spcPts val="0"/>
              </a:spcBef>
              <a:spcAft>
                <a:spcPts val="0"/>
              </a:spcAft>
              <a:buNone/>
            </a:pPr>
            <a:r>
              <a:t/>
            </a:r>
            <a:endParaRPr/>
          </a:p>
          <a:p>
            <a:pPr indent="0" lvl="0" marL="520700" rtl="0" algn="l">
              <a:spcBef>
                <a:spcPts val="0"/>
              </a:spcBef>
              <a:spcAft>
                <a:spcPts val="0"/>
              </a:spcAft>
              <a:buNone/>
            </a:pPr>
            <a:r>
              <a:t/>
            </a:r>
            <a:endParaRPr sz="1800"/>
          </a:p>
        </p:txBody>
      </p:sp>
      <p:pic>
        <p:nvPicPr>
          <p:cNvPr id="170" name="Google Shape;170;p20">
            <a:hlinkClick action="ppaction://hlinkshowjump?jump=lastslide"/>
          </p:cNvPr>
          <p:cNvPicPr preferRelativeResize="0"/>
          <p:nvPr/>
        </p:nvPicPr>
        <p:blipFill>
          <a:blip r:embed="rId4">
            <a:alphaModFix amt="27000"/>
          </a:blip>
          <a:stretch>
            <a:fillRect/>
          </a:stretch>
        </p:blipFill>
        <p:spPr>
          <a:xfrm>
            <a:off x="8324250" y="4236050"/>
            <a:ext cx="819750" cy="460600"/>
          </a:xfrm>
          <a:prstGeom prst="rect">
            <a:avLst/>
          </a:prstGeom>
          <a:noFill/>
          <a:ln>
            <a:noFill/>
          </a:ln>
        </p:spPr>
      </p:pic>
      <p:sp>
        <p:nvSpPr>
          <p:cNvPr id="171" name="Google Shape;171;p20"/>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500">
                <a:solidFill>
                  <a:schemeClr val="accent2"/>
                </a:solidFill>
                <a:uFill>
                  <a:noFill/>
                </a:uFill>
                <a:latin typeface="Calibri"/>
                <a:ea typeface="Calibri"/>
                <a:cs typeface="Calibri"/>
                <a:sym typeface="Calibri"/>
                <a:hlinkClick action="ppaction://hlinksldjump" r:id="rId5">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Problem &amp; Hypothesis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1">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1"/>
          <p:cNvSpPr txBox="1"/>
          <p:nvPr/>
        </p:nvSpPr>
        <p:spPr>
          <a:xfrm>
            <a:off x="887400" y="806700"/>
            <a:ext cx="7369200" cy="11430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State-of-the-Art Defense Mechanisms </a:t>
            </a:r>
            <a:endParaRPr sz="1800">
              <a:solidFill>
                <a:srgbClr val="3F3F3F"/>
              </a:solidFill>
              <a:latin typeface="Calibri"/>
              <a:ea typeface="Calibri"/>
              <a:cs typeface="Calibri"/>
              <a:sym typeface="Calibri"/>
            </a:endParaRPr>
          </a:p>
          <a:p>
            <a:pPr indent="-342900" lvl="1"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Detect adversarial samples by taking advantage of their sensitivity to random mutations imposed on the target model</a:t>
            </a:r>
            <a:endParaRPr baseline="30000" sz="1800">
              <a:solidFill>
                <a:srgbClr val="3F3F3F"/>
              </a:solidFill>
              <a:latin typeface="Calibri"/>
              <a:ea typeface="Calibri"/>
              <a:cs typeface="Calibri"/>
              <a:sym typeface="Calibri"/>
            </a:endParaRPr>
          </a:p>
          <a:p>
            <a:pPr indent="0" lvl="0" marL="457200" rtl="0" algn="l">
              <a:lnSpc>
                <a:spcPct val="115000"/>
              </a:lnSpc>
              <a:spcBef>
                <a:spcPts val="0"/>
              </a:spcBef>
              <a:spcAft>
                <a:spcPts val="1600"/>
              </a:spcAft>
              <a:buNone/>
            </a:pPr>
            <a:r>
              <a:t/>
            </a:r>
            <a:endParaRPr sz="1800">
              <a:solidFill>
                <a:srgbClr val="3F3F3F"/>
              </a:solidFill>
              <a:latin typeface="Calibri"/>
              <a:ea typeface="Calibri"/>
              <a:cs typeface="Calibri"/>
              <a:sym typeface="Calibri"/>
            </a:endParaRPr>
          </a:p>
        </p:txBody>
      </p:sp>
      <p:pic>
        <p:nvPicPr>
          <p:cNvPr id="178" name="Google Shape;178;p21">
            <a:hlinkClick action="ppaction://hlinkshowjump?jump=lastslide"/>
          </p:cNvPr>
          <p:cNvPicPr preferRelativeResize="0"/>
          <p:nvPr/>
        </p:nvPicPr>
        <p:blipFill>
          <a:blip r:embed="rId3">
            <a:alphaModFix amt="27000"/>
          </a:blip>
          <a:stretch>
            <a:fillRect/>
          </a:stretch>
        </p:blipFill>
        <p:spPr>
          <a:xfrm>
            <a:off x="8324250" y="4236050"/>
            <a:ext cx="819750" cy="460600"/>
          </a:xfrm>
          <a:prstGeom prst="rect">
            <a:avLst/>
          </a:prstGeom>
          <a:noFill/>
          <a:ln>
            <a:noFill/>
          </a:ln>
        </p:spPr>
      </p:pic>
      <p:sp>
        <p:nvSpPr>
          <p:cNvPr id="179" name="Google Shape;179;p21"/>
          <p:cNvSpPr txBox="1"/>
          <p:nvPr/>
        </p:nvSpPr>
        <p:spPr>
          <a:xfrm>
            <a:off x="887400" y="1949700"/>
            <a:ext cx="7302900" cy="16848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1"/>
              </a:buClr>
              <a:buSzPts val="1800"/>
              <a:buFont typeface="Calibri"/>
              <a:buChar char="●"/>
            </a:pPr>
            <a:r>
              <a:rPr b="1" lang="en-US" sz="1800">
                <a:solidFill>
                  <a:srgbClr val="3F3F3F"/>
                </a:solidFill>
                <a:latin typeface="Calibri"/>
                <a:ea typeface="Calibri"/>
                <a:cs typeface="Calibri"/>
                <a:sym typeface="Calibri"/>
              </a:rPr>
              <a:t>Gap: </a:t>
            </a:r>
            <a:r>
              <a:rPr lang="en-US" sz="1800">
                <a:solidFill>
                  <a:srgbClr val="3F3F3F"/>
                </a:solidFill>
                <a:latin typeface="Calibri"/>
                <a:ea typeface="Calibri"/>
                <a:cs typeface="Calibri"/>
                <a:sym typeface="Calibri"/>
              </a:rPr>
              <a:t>Current adversarial sample generation methods yield samples that  are easily detected, giving a false sense of security!</a:t>
            </a:r>
            <a:endParaRPr sz="1800">
              <a:solidFill>
                <a:srgbClr val="3F3F3F"/>
              </a:solidFill>
              <a:latin typeface="Calibri"/>
              <a:ea typeface="Calibri"/>
              <a:cs typeface="Calibri"/>
              <a:sym typeface="Calibri"/>
            </a:endParaRPr>
          </a:p>
          <a:p>
            <a:pPr indent="-342900" lvl="1"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Mutation Generative Adversarial Network (MGAN)</a:t>
            </a:r>
            <a:endParaRPr sz="1800">
              <a:solidFill>
                <a:srgbClr val="3F3F3F"/>
              </a:solidFill>
              <a:latin typeface="Calibri"/>
              <a:ea typeface="Calibri"/>
              <a:cs typeface="Calibri"/>
              <a:sym typeface="Calibri"/>
            </a:endParaRPr>
          </a:p>
          <a:p>
            <a:pPr indent="-342900" lvl="1" marL="914400" rtl="0" algn="l">
              <a:lnSpc>
                <a:spcPct val="115000"/>
              </a:lnSpc>
              <a:spcBef>
                <a:spcPts val="0"/>
              </a:spcBef>
              <a:spcAft>
                <a:spcPts val="0"/>
              </a:spcAft>
              <a:buClr>
                <a:schemeClr val="accent1"/>
              </a:buClr>
              <a:buSzPts val="1800"/>
              <a:buFont typeface="Calibri"/>
              <a:buChar char="○"/>
            </a:pPr>
            <a:r>
              <a:rPr lang="en-US" sz="1800">
                <a:solidFill>
                  <a:srgbClr val="3F3F3F"/>
                </a:solidFill>
                <a:latin typeface="Calibri"/>
                <a:ea typeface="Calibri"/>
                <a:cs typeface="Calibri"/>
                <a:sym typeface="Calibri"/>
              </a:rPr>
              <a:t>Possible to generate more robust adversarial samples i.e. malicious inputs will be misclassified as safe</a:t>
            </a:r>
            <a:endParaRPr sz="1800">
              <a:solidFill>
                <a:srgbClr val="3F3F3F"/>
              </a:solidFill>
              <a:latin typeface="Calibri"/>
              <a:ea typeface="Calibri"/>
              <a:cs typeface="Calibri"/>
              <a:sym typeface="Calibri"/>
            </a:endParaRPr>
          </a:p>
          <a:p>
            <a:pPr indent="0" lvl="0" marL="457200" rtl="0" algn="l">
              <a:lnSpc>
                <a:spcPct val="115000"/>
              </a:lnSpc>
              <a:spcBef>
                <a:spcPts val="0"/>
              </a:spcBef>
              <a:spcAft>
                <a:spcPts val="1600"/>
              </a:spcAft>
              <a:buNone/>
            </a:pPr>
            <a:r>
              <a:t/>
            </a:r>
            <a:endParaRPr>
              <a:latin typeface="Calibri"/>
              <a:ea typeface="Calibri"/>
              <a:cs typeface="Calibri"/>
              <a:sym typeface="Calibri"/>
            </a:endParaRPr>
          </a:p>
        </p:txBody>
      </p:sp>
      <p:sp>
        <p:nvSpPr>
          <p:cNvPr id="180" name="Google Shape;180;p21"/>
          <p:cNvSpPr txBox="1"/>
          <p:nvPr/>
        </p:nvSpPr>
        <p:spPr>
          <a:xfrm>
            <a:off x="920550" y="3708725"/>
            <a:ext cx="7302900" cy="16848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accent1"/>
              </a:buClr>
              <a:buSzPts val="1800"/>
              <a:buFont typeface="Calibri"/>
              <a:buChar char="●"/>
            </a:pPr>
            <a:r>
              <a:rPr b="1" lang="en-US" sz="1800">
                <a:solidFill>
                  <a:srgbClr val="3F3F3F"/>
                </a:solidFill>
                <a:latin typeface="Calibri"/>
                <a:ea typeface="Calibri"/>
                <a:cs typeface="Calibri"/>
                <a:sym typeface="Calibri"/>
              </a:rPr>
              <a:t>Statement of Purpose:</a:t>
            </a:r>
            <a:r>
              <a:rPr lang="en-US" sz="1800">
                <a:solidFill>
                  <a:srgbClr val="3F3F3F"/>
                </a:solidFill>
                <a:latin typeface="Calibri"/>
                <a:ea typeface="Calibri"/>
                <a:cs typeface="Calibri"/>
                <a:sym typeface="Calibri"/>
              </a:rPr>
              <a:t> Improve the security of safety-critical image recognition systems by exposing this vulnerability </a:t>
            </a:r>
            <a:endParaRPr sz="1800">
              <a:solidFill>
                <a:srgbClr val="3F3F3F"/>
              </a:solidFill>
              <a:latin typeface="Calibri"/>
              <a:ea typeface="Calibri"/>
              <a:cs typeface="Calibri"/>
              <a:sym typeface="Calibri"/>
            </a:endParaRPr>
          </a:p>
          <a:p>
            <a:pPr indent="0" lvl="0" marL="457200" rtl="0" algn="l">
              <a:lnSpc>
                <a:spcPct val="115000"/>
              </a:lnSpc>
              <a:spcBef>
                <a:spcPts val="1600"/>
              </a:spcBef>
              <a:spcAft>
                <a:spcPts val="0"/>
              </a:spcAft>
              <a:buNone/>
            </a:pPr>
            <a:r>
              <a:t/>
            </a:r>
            <a:endParaRPr>
              <a:latin typeface="Calibri"/>
              <a:ea typeface="Calibri"/>
              <a:cs typeface="Calibri"/>
              <a:sym typeface="Calibri"/>
            </a:endParaRPr>
          </a:p>
          <a:p>
            <a:pPr indent="0" lvl="0" marL="457200" rtl="0" algn="l">
              <a:lnSpc>
                <a:spcPct val="115000"/>
              </a:lnSpc>
              <a:spcBef>
                <a:spcPts val="1600"/>
              </a:spcBef>
              <a:spcAft>
                <a:spcPts val="1600"/>
              </a:spcAft>
              <a:buNone/>
            </a:pPr>
            <a:r>
              <a:t/>
            </a:r>
            <a:endParaRPr b="1" sz="1800">
              <a:solidFill>
                <a:srgbClr val="3F3F3F"/>
              </a:solidFill>
              <a:latin typeface="Calibri"/>
              <a:ea typeface="Calibri"/>
              <a:cs typeface="Calibri"/>
              <a:sym typeface="Calibri"/>
            </a:endParaRPr>
          </a:p>
        </p:txBody>
      </p:sp>
      <p:sp>
        <p:nvSpPr>
          <p:cNvPr id="181" name="Google Shape;181;p21"/>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50">
                <a:solidFill>
                  <a:schemeClr val="accent2"/>
                </a:solidFill>
                <a:uFill>
                  <a:noFill/>
                </a:uFill>
                <a:latin typeface="Calibri"/>
                <a:ea typeface="Calibri"/>
                <a:cs typeface="Calibri"/>
                <a:sym typeface="Calibri"/>
                <a:hlinkClick action="ppaction://hlinksldjump" r:id="rId4">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b="1" lang="en-US" sz="1500">
                <a:solidFill>
                  <a:schemeClr val="accent2"/>
                </a:solidFill>
                <a:uFill>
                  <a:noFill/>
                </a:uFill>
                <a:latin typeface="Calibri"/>
                <a:ea typeface="Calibri"/>
                <a:cs typeface="Calibri"/>
                <a:sym typeface="Calibri"/>
                <a:hlinkClick action="ppaction://hlinksldjump" r:id="rId5">
                  <a:extLst>
                    <a:ext uri="{A12FA001-AC4F-418D-AE19-62706E023703}">
                      <ahyp:hlinkClr val="tx"/>
                    </a:ext>
                  </a:extLst>
                </a:hlinkClick>
              </a:rPr>
              <a:t>Problem &amp; Hypothesis</a:t>
            </a:r>
            <a:r>
              <a:rPr lang="en-US" sz="15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1000"/>
                                        <p:tgtEl>
                                          <p:spTgt spid="1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2"/>
          <p:cNvSpPr txBox="1"/>
          <p:nvPr/>
        </p:nvSpPr>
        <p:spPr>
          <a:xfrm>
            <a:off x="311700" y="961525"/>
            <a:ext cx="8520600" cy="330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1800">
              <a:latin typeface="Calibri"/>
              <a:ea typeface="Calibri"/>
              <a:cs typeface="Calibri"/>
              <a:sym typeface="Calibri"/>
            </a:endParaRPr>
          </a:p>
          <a:p>
            <a:pPr indent="0" lvl="0" marL="0" rtl="0" algn="l">
              <a:lnSpc>
                <a:spcPct val="115000"/>
              </a:lnSpc>
              <a:spcBef>
                <a:spcPts val="0"/>
              </a:spcBef>
              <a:spcAft>
                <a:spcPts val="0"/>
              </a:spcAft>
              <a:buNone/>
            </a:pPr>
            <a:r>
              <a:t/>
            </a:r>
            <a:endParaRPr sz="1800">
              <a:latin typeface="Calibri"/>
              <a:ea typeface="Calibri"/>
              <a:cs typeface="Calibri"/>
              <a:sym typeface="Calibri"/>
            </a:endParaRPr>
          </a:p>
          <a:p>
            <a:pPr indent="0" lvl="0" marL="0" rtl="0" algn="l">
              <a:lnSpc>
                <a:spcPct val="115000"/>
              </a:lnSpc>
              <a:spcBef>
                <a:spcPts val="1600"/>
              </a:spcBef>
              <a:spcAft>
                <a:spcPts val="1600"/>
              </a:spcAft>
              <a:buNone/>
            </a:pPr>
            <a:r>
              <a:t/>
            </a:r>
            <a:endParaRPr sz="1800">
              <a:latin typeface="Calibri"/>
              <a:ea typeface="Calibri"/>
              <a:cs typeface="Calibri"/>
              <a:sym typeface="Calibri"/>
            </a:endParaRPr>
          </a:p>
        </p:txBody>
      </p:sp>
      <p:sp>
        <p:nvSpPr>
          <p:cNvPr id="188" name="Google Shape;188;p22"/>
          <p:cNvSpPr txBox="1"/>
          <p:nvPr>
            <p:ph type="title"/>
          </p:nvPr>
        </p:nvSpPr>
        <p:spPr>
          <a:xfrm>
            <a:off x="822960" y="214954"/>
            <a:ext cx="7543800" cy="1088100"/>
          </a:xfrm>
          <a:prstGeom prst="rect">
            <a:avLst/>
          </a:prstGeom>
        </p:spPr>
        <p:txBody>
          <a:bodyPr anchorCtr="0" anchor="b" bIns="37775" lIns="75575" spcFirstLastPara="1" rIns="75575" wrap="square" tIns="37775">
            <a:noAutofit/>
          </a:bodyPr>
          <a:lstStyle/>
          <a:p>
            <a:pPr indent="0" lvl="0" marL="0" rtl="0" algn="l">
              <a:spcBef>
                <a:spcPts val="0"/>
              </a:spcBef>
              <a:spcAft>
                <a:spcPts val="0"/>
              </a:spcAft>
              <a:buNone/>
            </a:pPr>
            <a:r>
              <a:rPr lang="en-US"/>
              <a:t>Hypothesis</a:t>
            </a:r>
            <a:endParaRPr/>
          </a:p>
        </p:txBody>
      </p:sp>
      <p:sp>
        <p:nvSpPr>
          <p:cNvPr id="189" name="Google Shape;189;p22"/>
          <p:cNvSpPr txBox="1"/>
          <p:nvPr>
            <p:ph idx="1" type="body"/>
          </p:nvPr>
        </p:nvSpPr>
        <p:spPr>
          <a:xfrm>
            <a:off x="822959" y="1384301"/>
            <a:ext cx="7543800" cy="3017400"/>
          </a:xfrm>
          <a:prstGeom prst="rect">
            <a:avLst/>
          </a:prstGeom>
        </p:spPr>
        <p:txBody>
          <a:bodyPr anchorCtr="0" anchor="t" bIns="37775" lIns="0" spcFirstLastPara="1" rIns="0" wrap="square" tIns="37775">
            <a:noAutofit/>
          </a:bodyPr>
          <a:lstStyle/>
          <a:p>
            <a:pPr indent="0" lvl="0" marL="0" rtl="0" algn="l">
              <a:lnSpc>
                <a:spcPct val="115000"/>
              </a:lnSpc>
              <a:spcBef>
                <a:spcPts val="0"/>
              </a:spcBef>
              <a:spcAft>
                <a:spcPts val="1600"/>
              </a:spcAft>
              <a:buClr>
                <a:schemeClr val="dk1"/>
              </a:buClr>
              <a:buSzPts val="1100"/>
              <a:buFont typeface="Arial"/>
              <a:buNone/>
            </a:pPr>
            <a:r>
              <a:rPr lang="en-US">
                <a:solidFill>
                  <a:srgbClr val="3F3F3F"/>
                </a:solidFill>
              </a:rPr>
              <a:t>By wiring mutants as a third component in the original two-party architecture of GANs, we can guide the generation of mutation-consistent yet effective adversarial samples </a:t>
            </a:r>
            <a:endParaRPr>
              <a:solidFill>
                <a:srgbClr val="3F3F3F"/>
              </a:solidFill>
            </a:endParaRPr>
          </a:p>
        </p:txBody>
      </p:sp>
      <p:pic>
        <p:nvPicPr>
          <p:cNvPr id="190" name="Google Shape;190;p22">
            <a:hlinkClick action="ppaction://hlinkshowjump?jump=lastslide"/>
          </p:cNvPr>
          <p:cNvPicPr preferRelativeResize="0"/>
          <p:nvPr/>
        </p:nvPicPr>
        <p:blipFill>
          <a:blip r:embed="rId3">
            <a:alphaModFix amt="27000"/>
          </a:blip>
          <a:stretch>
            <a:fillRect/>
          </a:stretch>
        </p:blipFill>
        <p:spPr>
          <a:xfrm>
            <a:off x="8324250" y="4236050"/>
            <a:ext cx="819750" cy="460600"/>
          </a:xfrm>
          <a:prstGeom prst="rect">
            <a:avLst/>
          </a:prstGeom>
          <a:noFill/>
          <a:ln>
            <a:noFill/>
          </a:ln>
        </p:spPr>
      </p:pic>
      <p:sp>
        <p:nvSpPr>
          <p:cNvPr id="191" name="Google Shape;191;p22"/>
          <p:cNvSpPr txBox="1"/>
          <p:nvPr/>
        </p:nvSpPr>
        <p:spPr>
          <a:xfrm>
            <a:off x="0" y="50800"/>
            <a:ext cx="9144000" cy="27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50">
                <a:solidFill>
                  <a:schemeClr val="accent2"/>
                </a:solidFill>
                <a:uFill>
                  <a:noFill/>
                </a:uFill>
                <a:latin typeface="Calibri"/>
                <a:ea typeface="Calibri"/>
                <a:cs typeface="Calibri"/>
                <a:sym typeface="Calibri"/>
                <a:hlinkClick action="ppaction://hlinksldjump" r:id="rId4">
                  <a:extLst>
                    <a:ext uri="{A12FA001-AC4F-418D-AE19-62706E023703}">
                      <ahyp:hlinkClr val="tx"/>
                    </a:ext>
                  </a:extLst>
                </a:hlinkClick>
              </a:rPr>
              <a:t>Review of Literature</a:t>
            </a:r>
            <a:r>
              <a:rPr lang="en-US" sz="16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b="1" lang="en-US" sz="1500">
                <a:solidFill>
                  <a:schemeClr val="accent2"/>
                </a:solidFill>
                <a:uFill>
                  <a:noFill/>
                </a:uFill>
                <a:latin typeface="Calibri"/>
                <a:ea typeface="Calibri"/>
                <a:cs typeface="Calibri"/>
                <a:sym typeface="Calibri"/>
                <a:hlinkClick action="ppaction://hlinksldjump" r:id="rId5">
                  <a:extLst>
                    <a:ext uri="{A12FA001-AC4F-418D-AE19-62706E023703}">
                      <ahyp:hlinkClr val="tx"/>
                    </a:ext>
                  </a:extLst>
                </a:hlinkClick>
              </a:rPr>
              <a:t>Problem &amp; Hypothesis</a:t>
            </a:r>
            <a:r>
              <a:rPr lang="en-US" sz="1500">
                <a:solidFill>
                  <a:schemeClr val="accent2"/>
                </a:solidFill>
                <a:latin typeface="Calibri"/>
                <a:ea typeface="Calibri"/>
                <a:cs typeface="Calibri"/>
                <a:sym typeface="Calibri"/>
              </a:rPr>
              <a:t> </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6">
                  <a:extLst>
                    <a:ext uri="{A12FA001-AC4F-418D-AE19-62706E023703}">
                      <ahyp:hlinkClr val="tx"/>
                    </a:ext>
                  </a:extLst>
                </a:hlinkClick>
              </a:rPr>
              <a:t>Methods &amp; Materials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7">
                  <a:extLst>
                    <a:ext uri="{A12FA001-AC4F-418D-AE19-62706E023703}">
                      <ahyp:hlinkClr val="tx"/>
                    </a:ext>
                  </a:extLst>
                </a:hlinkClick>
              </a:rPr>
              <a:t>Results &amp; Analysis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8">
                  <a:extLst>
                    <a:ext uri="{A12FA001-AC4F-418D-AE19-62706E023703}">
                      <ahyp:hlinkClr val="tx"/>
                    </a:ext>
                  </a:extLst>
                </a:hlinkClick>
              </a:rPr>
              <a:t>Conclusion</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9">
                  <a:extLst>
                    <a:ext uri="{A12FA001-AC4F-418D-AE19-62706E023703}">
                      <ahyp:hlinkClr val="tx"/>
                    </a:ext>
                  </a:extLst>
                </a:hlinkClick>
              </a:rPr>
              <a:t>Future Steps</a:t>
            </a:r>
            <a:r>
              <a:rPr lang="en-US" sz="1150">
                <a:solidFill>
                  <a:schemeClr val="accent2"/>
                </a:solidFill>
                <a:latin typeface="Calibri"/>
                <a:ea typeface="Calibri"/>
                <a:cs typeface="Calibri"/>
                <a:sym typeface="Calibri"/>
              </a:rPr>
              <a:t>     </a:t>
            </a:r>
            <a:r>
              <a:rPr lang="en-US" sz="1150">
                <a:solidFill>
                  <a:schemeClr val="accent2"/>
                </a:solidFill>
                <a:uFill>
                  <a:noFill/>
                </a:uFill>
                <a:latin typeface="Calibri"/>
                <a:ea typeface="Calibri"/>
                <a:cs typeface="Calibri"/>
                <a:sym typeface="Calibri"/>
                <a:hlinkClick action="ppaction://hlinksldjump" r:id="rId10">
                  <a:extLst>
                    <a:ext uri="{A12FA001-AC4F-418D-AE19-62706E023703}">
                      <ahyp:hlinkClr val="tx"/>
                    </a:ext>
                  </a:extLst>
                </a:hlinkClick>
              </a:rPr>
              <a:t>Acknowledgements</a:t>
            </a:r>
            <a:r>
              <a:rPr lang="en-US" sz="1150">
                <a:solidFill>
                  <a:schemeClr val="accent2"/>
                </a:solidFill>
                <a:latin typeface="Calibri"/>
                <a:ea typeface="Calibri"/>
                <a:cs typeface="Calibri"/>
                <a:sym typeface="Calibri"/>
              </a:rPr>
              <a:t> </a:t>
            </a:r>
            <a:r>
              <a:rPr lang="en-US" sz="1150">
                <a:solidFill>
                  <a:schemeClr val="accent1"/>
                </a:solidFill>
                <a:latin typeface="Calibri"/>
                <a:ea typeface="Calibri"/>
                <a:cs typeface="Calibri"/>
                <a:sym typeface="Calibri"/>
              </a:rPr>
              <a:t>   </a:t>
            </a:r>
            <a:r>
              <a:rPr lang="en-US" sz="1150">
                <a:latin typeface="Times New Roman"/>
                <a:ea typeface="Times New Roman"/>
                <a:cs typeface="Times New Roman"/>
                <a:sym typeface="Times New Roman"/>
              </a:rPr>
              <a:t> </a:t>
            </a:r>
            <a:endParaRPr sz="115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